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revisionInfo.xml" ContentType="application/vnd.ms-powerpoint.revisioninfo+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5" r:id="rId4"/>
  </p:sldMasterIdLst>
  <p:notesMasterIdLst>
    <p:notesMasterId r:id="rId16"/>
  </p:notesMasterIdLst>
  <p:sldIdLst>
    <p:sldId id="268" r:id="rId5"/>
    <p:sldId id="258" r:id="rId6"/>
    <p:sldId id="259" r:id="rId7"/>
    <p:sldId id="261" r:id="rId8"/>
    <p:sldId id="262" r:id="rId9"/>
    <p:sldId id="263" r:id="rId10"/>
    <p:sldId id="264" r:id="rId11"/>
    <p:sldId id="265" r:id="rId12"/>
    <p:sldId id="267" r:id="rId13"/>
    <p:sldId id="266"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42BA97"/>
    <a:srgbClr val="8E6C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48A1A0-8608-A041-B296-EF2FA00C3C98}" v="19" dt="2023-06-21T07:54:05.981"/>
    <p1510:client id="{3D286AC7-ACFE-4308-9D88-3177AB8CCD44}" v="1" dt="2023-06-21T05:32:19.960"/>
    <p1510:client id="{E2CC273F-D80D-4157-BF67-F4B85014A9B3}" v="68" vWet="69" dt="2023-06-21T07:50:16.3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74" autoAdjust="0"/>
    <p:restoredTop sz="86444" autoAdjust="0"/>
  </p:normalViewPr>
  <p:slideViewPr>
    <p:cSldViewPr snapToGrid="0">
      <p:cViewPr>
        <p:scale>
          <a:sx n="75" d="100"/>
          <a:sy n="75" d="100"/>
        </p:scale>
        <p:origin x="-738" y="-84"/>
      </p:cViewPr>
      <p:guideLst>
        <p:guide orient="horz" pos="2160"/>
        <p:guide pos="3840"/>
      </p:guideLst>
    </p:cSldViewPr>
  </p:slideViewPr>
  <p:outlineViewPr>
    <p:cViewPr>
      <p:scale>
        <a:sx n="33" d="100"/>
        <a:sy n="33" d="100"/>
      </p:scale>
      <p:origin x="12" y="67662"/>
    </p:cViewPr>
  </p:outlineViewPr>
  <p:notesTextViewPr>
    <p:cViewPr>
      <p:scale>
        <a:sx n="100" d="100"/>
        <a:sy n="100" d="100"/>
      </p:scale>
      <p:origin x="0" y="0"/>
    </p:cViewPr>
  </p:notesTextViewPr>
  <p:notesViewPr>
    <p:cSldViewPr snapToGrid="0">
      <p:cViewPr varScale="1">
        <p:scale>
          <a:sx n="56" d="100"/>
          <a:sy n="56" d="100"/>
        </p:scale>
        <p:origin x="-2886" y="-102"/>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yati Chugh" userId="S::khyati@edunetfoundation.org::700a351f-f432-47f7-9b44-31f0ec9eb2e1" providerId="AD" clId="Web-{E2CC273F-D80D-4157-BF67-F4B85014A9B3}"/>
    <pc:docChg chg="addSld modSld">
      <pc:chgData name="Khyati Chugh" userId="S::khyati@edunetfoundation.org::700a351f-f432-47f7-9b44-31f0ec9eb2e1" providerId="AD" clId="Web-{E2CC273F-D80D-4157-BF67-F4B85014A9B3}" dt="2023-06-21T07:50:12.802" v="65" actId="20577"/>
      <pc:docMkLst>
        <pc:docMk/>
      </pc:docMkLst>
      <pc:sldChg chg="modSp">
        <pc:chgData name="Khyati Chugh" userId="S::khyati@edunetfoundation.org::700a351f-f432-47f7-9b44-31f0ec9eb2e1" providerId="AD" clId="Web-{E2CC273F-D80D-4157-BF67-F4B85014A9B3}" dt="2023-06-21T07:47:50.891" v="6" actId="20577"/>
        <pc:sldMkLst>
          <pc:docMk/>
          <pc:sldMk cId="2475805559" sldId="257"/>
        </pc:sldMkLst>
        <pc:spChg chg="mod">
          <ac:chgData name="Khyati Chugh" userId="S::khyati@edunetfoundation.org::700a351f-f432-47f7-9b44-31f0ec9eb2e1" providerId="AD" clId="Web-{E2CC273F-D80D-4157-BF67-F4B85014A9B3}" dt="2023-06-21T07:47:44.734" v="0" actId="20577"/>
          <ac:spMkLst>
            <pc:docMk/>
            <pc:sldMk cId="2475805559" sldId="257"/>
            <ac:spMk id="2" creationId="{1C21E816-31F5-48BB-BD02-D15F2F18B48A}"/>
          </ac:spMkLst>
        </pc:spChg>
        <pc:spChg chg="mod">
          <ac:chgData name="Khyati Chugh" userId="S::khyati@edunetfoundation.org::700a351f-f432-47f7-9b44-31f0ec9eb2e1" providerId="AD" clId="Web-{E2CC273F-D80D-4157-BF67-F4B85014A9B3}" dt="2023-06-21T07:47:50.891" v="6" actId="20577"/>
          <ac:spMkLst>
            <pc:docMk/>
            <pc:sldMk cId="2475805559" sldId="257"/>
            <ac:spMk id="3" creationId="{835D6E6B-3353-491C-A3C6-F278D6CED8B3}"/>
          </ac:spMkLst>
        </pc:spChg>
      </pc:sldChg>
      <pc:sldChg chg="modSp">
        <pc:chgData name="Khyati Chugh" userId="S::khyati@edunetfoundation.org::700a351f-f432-47f7-9b44-31f0ec9eb2e1" providerId="AD" clId="Web-{E2CC273F-D80D-4157-BF67-F4B85014A9B3}" dt="2023-06-21T07:48:18.985" v="21" actId="20577"/>
        <pc:sldMkLst>
          <pc:docMk/>
          <pc:sldMk cId="442835708" sldId="258"/>
        </pc:sldMkLst>
        <pc:spChg chg="mod">
          <ac:chgData name="Khyati Chugh" userId="S::khyati@edunetfoundation.org::700a351f-f432-47f7-9b44-31f0ec9eb2e1" providerId="AD" clId="Web-{E2CC273F-D80D-4157-BF67-F4B85014A9B3}" dt="2023-06-21T07:48:18.985" v="21" actId="20577"/>
          <ac:spMkLst>
            <pc:docMk/>
            <pc:sldMk cId="442835708" sldId="258"/>
            <ac:spMk id="2" creationId="{A03B2EC1-B7BF-CE7B-C9A6-7635DA95F4F6}"/>
          </ac:spMkLst>
        </pc:spChg>
      </pc:sldChg>
      <pc:sldChg chg="modSp">
        <pc:chgData name="Khyati Chugh" userId="S::khyati@edunetfoundation.org::700a351f-f432-47f7-9b44-31f0ec9eb2e1" providerId="AD" clId="Web-{E2CC273F-D80D-4157-BF67-F4B85014A9B3}" dt="2023-06-21T07:49:33.941" v="57" actId="20577"/>
        <pc:sldMkLst>
          <pc:docMk/>
          <pc:sldMk cId="3657386529" sldId="264"/>
        </pc:sldMkLst>
        <pc:spChg chg="mod">
          <ac:chgData name="Khyati Chugh" userId="S::khyati@edunetfoundation.org::700a351f-f432-47f7-9b44-31f0ec9eb2e1" providerId="AD" clId="Web-{E2CC273F-D80D-4157-BF67-F4B85014A9B3}" dt="2023-06-21T07:49:33.941" v="57" actId="20577"/>
          <ac:spMkLst>
            <pc:docMk/>
            <pc:sldMk cId="3657386529" sldId="264"/>
            <ac:spMk id="2" creationId="{A03B2EC1-B7BF-CE7B-C9A6-7635DA95F4F6}"/>
          </ac:spMkLst>
        </pc:spChg>
      </pc:sldChg>
      <pc:sldChg chg="delSp modSp">
        <pc:chgData name="Khyati Chugh" userId="S::khyati@edunetfoundation.org::700a351f-f432-47f7-9b44-31f0ec9eb2e1" providerId="AD" clId="Web-{E2CC273F-D80D-4157-BF67-F4B85014A9B3}" dt="2023-06-21T07:50:12.802" v="65" actId="20577"/>
        <pc:sldMkLst>
          <pc:docMk/>
          <pc:sldMk cId="958589618" sldId="266"/>
        </pc:sldMkLst>
        <pc:spChg chg="mod">
          <ac:chgData name="Khyati Chugh" userId="S::khyati@edunetfoundation.org::700a351f-f432-47f7-9b44-31f0ec9eb2e1" providerId="AD" clId="Web-{E2CC273F-D80D-4157-BF67-F4B85014A9B3}" dt="2023-06-21T07:50:12.802" v="65" actId="20577"/>
          <ac:spMkLst>
            <pc:docMk/>
            <pc:sldMk cId="958589618" sldId="266"/>
            <ac:spMk id="2" creationId="{A03B2EC1-B7BF-CE7B-C9A6-7635DA95F4F6}"/>
          </ac:spMkLst>
        </pc:spChg>
        <pc:spChg chg="del">
          <ac:chgData name="Khyati Chugh" userId="S::khyati@edunetfoundation.org::700a351f-f432-47f7-9b44-31f0ec9eb2e1" providerId="AD" clId="Web-{E2CC273F-D80D-4157-BF67-F4B85014A9B3}" dt="2023-06-21T07:50:08.833" v="64"/>
          <ac:spMkLst>
            <pc:docMk/>
            <pc:sldMk cId="958589618" sldId="266"/>
            <ac:spMk id="5" creationId="{EE2B1C69-6DFB-E9A7-8CDC-10C8503FF232}"/>
          </ac:spMkLst>
        </pc:spChg>
      </pc:sldChg>
      <pc:sldChg chg="modSp add replId">
        <pc:chgData name="Khyati Chugh" userId="S::khyati@edunetfoundation.org::700a351f-f432-47f7-9b44-31f0ec9eb2e1" providerId="AD" clId="Web-{E2CC273F-D80D-4157-BF67-F4B85014A9B3}" dt="2023-06-21T07:50:02.911" v="63" actId="20577"/>
        <pc:sldMkLst>
          <pc:docMk/>
          <pc:sldMk cId="3319627397" sldId="267"/>
        </pc:sldMkLst>
        <pc:spChg chg="mod">
          <ac:chgData name="Khyati Chugh" userId="S::khyati@edunetfoundation.org::700a351f-f432-47f7-9b44-31f0ec9eb2e1" providerId="AD" clId="Web-{E2CC273F-D80D-4157-BF67-F4B85014A9B3}" dt="2023-06-21T07:50:02.911" v="63" actId="20577"/>
          <ac:spMkLst>
            <pc:docMk/>
            <pc:sldMk cId="3319627397" sldId="267"/>
            <ac:spMk id="2" creationId="{A03B2EC1-B7BF-CE7B-C9A6-7635DA95F4F6}"/>
          </ac:spMkLst>
        </pc:spChg>
      </pc:sldChg>
    </pc:docChg>
  </pc:docChgLst>
  <pc:docChgLst>
    <pc:chgData name="Kush Tripathi" userId="7a3ee10a-3b61-41fe-ac67-b165fb7d4208" providerId="ADAL" clId="{3648A1A0-8608-A041-B296-EF2FA00C3C98}"/>
    <pc:docChg chg="custSel modSld modMainMaster">
      <pc:chgData name="Kush Tripathi" userId="7a3ee10a-3b61-41fe-ac67-b165fb7d4208" providerId="ADAL" clId="{3648A1A0-8608-A041-B296-EF2FA00C3C98}" dt="2023-06-21T07:54:05.982" v="16" actId="478"/>
      <pc:docMkLst>
        <pc:docMk/>
      </pc:docMkLst>
      <pc:sldChg chg="modSp mod">
        <pc:chgData name="Kush Tripathi" userId="7a3ee10a-3b61-41fe-ac67-b165fb7d4208" providerId="ADAL" clId="{3648A1A0-8608-A041-B296-EF2FA00C3C98}" dt="2023-06-21T07:52:33.029" v="15" actId="20577"/>
        <pc:sldMkLst>
          <pc:docMk/>
          <pc:sldMk cId="72854251" sldId="262"/>
        </pc:sldMkLst>
        <pc:spChg chg="mod">
          <ac:chgData name="Kush Tripathi" userId="7a3ee10a-3b61-41fe-ac67-b165fb7d4208" providerId="ADAL" clId="{3648A1A0-8608-A041-B296-EF2FA00C3C98}" dt="2023-06-21T07:52:33.029" v="15" actId="20577"/>
          <ac:spMkLst>
            <pc:docMk/>
            <pc:sldMk cId="72854251" sldId="262"/>
            <ac:spMk id="2" creationId="{A03B2EC1-B7BF-CE7B-C9A6-7635DA95F4F6}"/>
          </ac:spMkLst>
        </pc:spChg>
      </pc:sldChg>
      <pc:sldMasterChg chg="delSp mod">
        <pc:chgData name="Kush Tripathi" userId="7a3ee10a-3b61-41fe-ac67-b165fb7d4208" providerId="ADAL" clId="{3648A1A0-8608-A041-B296-EF2FA00C3C98}" dt="2023-06-21T07:54:05.982" v="16" actId="478"/>
        <pc:sldMasterMkLst>
          <pc:docMk/>
          <pc:sldMasterMk cId="3000897896" sldId="2147483712"/>
        </pc:sldMasterMkLst>
        <pc:picChg chg="del">
          <ac:chgData name="Kush Tripathi" userId="7a3ee10a-3b61-41fe-ac67-b165fb7d4208" providerId="ADAL" clId="{3648A1A0-8608-A041-B296-EF2FA00C3C98}" dt="2023-06-21T07:54:05.982" v="16" actId="478"/>
          <ac:picMkLst>
            <pc:docMk/>
            <pc:sldMasterMk cId="3000897896" sldId="2147483712"/>
            <ac:picMk id="7" creationId="{8BB56248-DD7E-DB48-09BE-49EDA9ED3984}"/>
          </ac:picMkLst>
        </pc:picChg>
        <pc:picChg chg="del">
          <ac:chgData name="Kush Tripathi" userId="7a3ee10a-3b61-41fe-ac67-b165fb7d4208" providerId="ADAL" clId="{3648A1A0-8608-A041-B296-EF2FA00C3C98}" dt="2023-06-21T07:54:05.982" v="16" actId="478"/>
          <ac:picMkLst>
            <pc:docMk/>
            <pc:sldMasterMk cId="3000897896" sldId="2147483712"/>
            <ac:picMk id="8" creationId="{14A64E4D-8DED-7830-2955-1BE78C5B0655}"/>
          </ac:picMkLst>
        </pc:picChg>
      </pc:sldMasterChg>
    </pc:docChg>
  </pc:docChgLst>
  <pc:docChgLst>
    <pc:chgData name="Khyati Chugh" userId="S::khyati@edunetfoundation.org::700a351f-f432-47f7-9b44-31f0ec9eb2e1" providerId="AD" clId="Web-{3D286AC7-ACFE-4308-9D88-3177AB8CCD44}"/>
    <pc:docChg chg="delSld">
      <pc:chgData name="Khyati Chugh" userId="S::khyati@edunetfoundation.org::700a351f-f432-47f7-9b44-31f0ec9eb2e1" providerId="AD" clId="Web-{3D286AC7-ACFE-4308-9D88-3177AB8CCD44}" dt="2023-06-21T05:32:19.960" v="0"/>
      <pc:docMkLst>
        <pc:docMk/>
      </pc:docMkLst>
      <pc:sldChg chg="del">
        <pc:chgData name="Khyati Chugh" userId="S::khyati@edunetfoundation.org::700a351f-f432-47f7-9b44-31f0ec9eb2e1" providerId="AD" clId="Web-{3D286AC7-ACFE-4308-9D88-3177AB8CCD44}" dt="2023-06-21T05:32:19.960" v="0"/>
        <pc:sldMkLst>
          <pc:docMk/>
          <pc:sldMk cId="2345340848" sldId="26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15E2E7-C010-4F75-81B3-BEB6E35CFDAC}" type="doc">
      <dgm:prSet loTypeId="urn:microsoft.com/office/officeart/2005/8/layout/vList5" loCatId="list" qsTypeId="urn:microsoft.com/office/officeart/2005/8/quickstyle/3d3" qsCatId="3D" csTypeId="urn:microsoft.com/office/officeart/2005/8/colors/accent1_2" csCatId="accent1" phldr="1"/>
      <dgm:spPr/>
      <dgm:t>
        <a:bodyPr/>
        <a:lstStyle/>
        <a:p>
          <a:endParaRPr lang="en-US"/>
        </a:p>
      </dgm:t>
    </dgm:pt>
    <dgm:pt modelId="{1A441184-01B4-463F-9FFD-C690BC5A25FA}">
      <dgm:prSet/>
      <dgm:spPr/>
      <dgm:t>
        <a:bodyPr/>
        <a:lstStyle/>
        <a:p>
          <a:pPr rtl="0"/>
          <a:r>
            <a:rPr lang="en-US" baseline="0" dirty="0" smtClean="0"/>
            <a:t>MODELLING</a:t>
          </a:r>
          <a:endParaRPr lang="en-US" dirty="0"/>
        </a:p>
      </dgm:t>
    </dgm:pt>
    <dgm:pt modelId="{03FF2040-1C65-4E42-8D5C-AA4CB5CE0758}" type="parTrans" cxnId="{1648548B-969F-4053-8BA5-80C453044CD6}">
      <dgm:prSet/>
      <dgm:spPr/>
      <dgm:t>
        <a:bodyPr/>
        <a:lstStyle/>
        <a:p>
          <a:endParaRPr lang="en-US"/>
        </a:p>
      </dgm:t>
    </dgm:pt>
    <dgm:pt modelId="{21F46942-905F-4EA6-8767-97821261F45D}" type="sibTrans" cxnId="{1648548B-969F-4053-8BA5-80C453044CD6}">
      <dgm:prSet/>
      <dgm:spPr/>
      <dgm:t>
        <a:bodyPr/>
        <a:lstStyle/>
        <a:p>
          <a:endParaRPr lang="en-US"/>
        </a:p>
      </dgm:t>
    </dgm:pt>
    <dgm:pt modelId="{FB6D145D-24D6-4D86-87F8-A46F387981A4}">
      <dgm:prSet/>
      <dgm:spPr/>
      <dgm:t>
        <a:bodyPr/>
        <a:lstStyle/>
        <a:p>
          <a:pPr rtl="0"/>
          <a:r>
            <a:rPr lang="en-US" baseline="0" dirty="0" smtClean="0"/>
            <a:t>RESULT</a:t>
          </a:r>
          <a:endParaRPr lang="en-US" baseline="0" dirty="0"/>
        </a:p>
      </dgm:t>
    </dgm:pt>
    <dgm:pt modelId="{63B2DCCA-509A-487F-956E-C31F13F5B3A5}" type="parTrans" cxnId="{47B7BCC3-A00D-4199-82BA-C678B3F0ED93}">
      <dgm:prSet/>
      <dgm:spPr/>
      <dgm:t>
        <a:bodyPr/>
        <a:lstStyle/>
        <a:p>
          <a:endParaRPr lang="en-US"/>
        </a:p>
      </dgm:t>
    </dgm:pt>
    <dgm:pt modelId="{16072F76-59B8-45F3-88CF-DC96797B7291}" type="sibTrans" cxnId="{47B7BCC3-A00D-4199-82BA-C678B3F0ED93}">
      <dgm:prSet/>
      <dgm:spPr/>
      <dgm:t>
        <a:bodyPr/>
        <a:lstStyle/>
        <a:p>
          <a:endParaRPr lang="en-US"/>
        </a:p>
      </dgm:t>
    </dgm:pt>
    <dgm:pt modelId="{F471D8E5-5372-495F-8EB7-C069F50F2755}">
      <dgm:prSet/>
      <dgm:spPr/>
      <dgm:t>
        <a:bodyPr/>
        <a:lstStyle/>
        <a:p>
          <a:pPr rtl="0"/>
          <a:r>
            <a:rPr lang="en-US" baseline="0" dirty="0" smtClean="0"/>
            <a:t>CUSTOMIZATION</a:t>
          </a:r>
          <a:endParaRPr lang="en-US" dirty="0"/>
        </a:p>
      </dgm:t>
    </dgm:pt>
    <dgm:pt modelId="{320FD6E8-CC86-4D5B-8AC3-4B2202FA5203}" type="sibTrans" cxnId="{E2F05936-C9F9-47EB-86A1-557E0464C2DD}">
      <dgm:prSet/>
      <dgm:spPr/>
      <dgm:t>
        <a:bodyPr/>
        <a:lstStyle/>
        <a:p>
          <a:endParaRPr lang="en-US"/>
        </a:p>
      </dgm:t>
    </dgm:pt>
    <dgm:pt modelId="{2141E2CC-C558-44F6-BC63-97A5D64297EF}" type="parTrans" cxnId="{E2F05936-C9F9-47EB-86A1-557E0464C2DD}">
      <dgm:prSet/>
      <dgm:spPr/>
      <dgm:t>
        <a:bodyPr/>
        <a:lstStyle/>
        <a:p>
          <a:endParaRPr lang="en-US"/>
        </a:p>
      </dgm:t>
    </dgm:pt>
    <dgm:pt modelId="{81A3A505-784A-42C6-97C8-32397ED02028}">
      <dgm:prSet/>
      <dgm:spPr/>
      <dgm:t>
        <a:bodyPr/>
        <a:lstStyle/>
        <a:p>
          <a:pPr rtl="0"/>
          <a:r>
            <a:rPr lang="en-US" baseline="0" dirty="0" smtClean="0"/>
            <a:t>SOLUTION</a:t>
          </a:r>
          <a:endParaRPr lang="en-US" dirty="0"/>
        </a:p>
      </dgm:t>
    </dgm:pt>
    <dgm:pt modelId="{B3B5C628-3283-48F7-BC17-D3EACAB9D2D4}" type="sibTrans" cxnId="{1A1137B4-AF75-4EE9-B389-2C98AE4D5718}">
      <dgm:prSet/>
      <dgm:spPr/>
      <dgm:t>
        <a:bodyPr/>
        <a:lstStyle/>
        <a:p>
          <a:endParaRPr lang="en-US"/>
        </a:p>
      </dgm:t>
    </dgm:pt>
    <dgm:pt modelId="{AB15E59E-5E63-45E0-AEF5-CF39D47D39B9}" type="parTrans" cxnId="{1A1137B4-AF75-4EE9-B389-2C98AE4D5718}">
      <dgm:prSet/>
      <dgm:spPr/>
      <dgm:t>
        <a:bodyPr/>
        <a:lstStyle/>
        <a:p>
          <a:endParaRPr lang="en-US"/>
        </a:p>
      </dgm:t>
    </dgm:pt>
    <dgm:pt modelId="{C4ED96F6-D5A4-4465-A273-F5E7CF7C1C25}">
      <dgm:prSet/>
      <dgm:spPr/>
      <dgm:t>
        <a:bodyPr/>
        <a:lstStyle/>
        <a:p>
          <a:pPr rtl="0"/>
          <a:r>
            <a:rPr lang="en-US" baseline="0" dirty="0" smtClean="0"/>
            <a:t>END USERS</a:t>
          </a:r>
          <a:endParaRPr lang="en-US" dirty="0"/>
        </a:p>
      </dgm:t>
    </dgm:pt>
    <dgm:pt modelId="{9AEE00A6-90A8-4475-84B3-841E06C81B59}" type="sibTrans" cxnId="{026D4572-601A-44A9-8FD9-8F9A7FB9870E}">
      <dgm:prSet/>
      <dgm:spPr/>
      <dgm:t>
        <a:bodyPr/>
        <a:lstStyle/>
        <a:p>
          <a:endParaRPr lang="en-US"/>
        </a:p>
      </dgm:t>
    </dgm:pt>
    <dgm:pt modelId="{412E1552-9F6C-4C20-90A1-D574090938FF}" type="parTrans" cxnId="{026D4572-601A-44A9-8FD9-8F9A7FB9870E}">
      <dgm:prSet/>
      <dgm:spPr/>
      <dgm:t>
        <a:bodyPr/>
        <a:lstStyle/>
        <a:p>
          <a:endParaRPr lang="en-US"/>
        </a:p>
      </dgm:t>
    </dgm:pt>
    <dgm:pt modelId="{0767C0E8-A5C2-4705-AFC2-E073E878E15D}">
      <dgm:prSet/>
      <dgm:spPr/>
      <dgm:t>
        <a:bodyPr/>
        <a:lstStyle/>
        <a:p>
          <a:r>
            <a:rPr lang="en-US" dirty="0" smtClean="0"/>
            <a:t>Who are the end users of this project</a:t>
          </a:r>
          <a:endParaRPr lang="en-US" dirty="0"/>
        </a:p>
      </dgm:t>
    </dgm:pt>
    <dgm:pt modelId="{B85AE485-C85C-4AAC-A2B4-91109A05AC56}" type="parTrans" cxnId="{DA7926C0-B385-46B8-B982-4C9A00146E22}">
      <dgm:prSet/>
      <dgm:spPr/>
      <dgm:t>
        <a:bodyPr/>
        <a:lstStyle/>
        <a:p>
          <a:endParaRPr lang="en-US"/>
        </a:p>
      </dgm:t>
    </dgm:pt>
    <dgm:pt modelId="{F89ED63E-9E2E-48D0-8CDC-98162A3B4532}" type="sibTrans" cxnId="{DA7926C0-B385-46B8-B982-4C9A00146E22}">
      <dgm:prSet/>
      <dgm:spPr/>
      <dgm:t>
        <a:bodyPr/>
        <a:lstStyle/>
        <a:p>
          <a:endParaRPr lang="en-US"/>
        </a:p>
      </dgm:t>
    </dgm:pt>
    <dgm:pt modelId="{9CDC0B98-BC89-441E-810D-8A6D980DC4AB}">
      <dgm:prSet/>
      <dgm:spPr/>
      <dgm:t>
        <a:bodyPr/>
        <a:lstStyle/>
        <a:p>
          <a:r>
            <a:rPr lang="en-US" dirty="0" smtClean="0"/>
            <a:t>What is the solution and its value proposition</a:t>
          </a:r>
          <a:endParaRPr lang="en-US" dirty="0"/>
        </a:p>
      </dgm:t>
    </dgm:pt>
    <dgm:pt modelId="{4019A613-8A9C-4367-8A0D-A44667BDD5A7}" type="parTrans" cxnId="{1BA6A8D8-C4C7-463D-A3E3-3608C21E23D6}">
      <dgm:prSet/>
      <dgm:spPr/>
      <dgm:t>
        <a:bodyPr/>
        <a:lstStyle/>
        <a:p>
          <a:endParaRPr lang="en-US"/>
        </a:p>
      </dgm:t>
    </dgm:pt>
    <dgm:pt modelId="{71003936-DD21-46E9-A217-8D4BCD033364}" type="sibTrans" cxnId="{1BA6A8D8-C4C7-463D-A3E3-3608C21E23D6}">
      <dgm:prSet/>
      <dgm:spPr/>
      <dgm:t>
        <a:bodyPr/>
        <a:lstStyle/>
        <a:p>
          <a:endParaRPr lang="en-US"/>
        </a:p>
      </dgm:t>
    </dgm:pt>
    <dgm:pt modelId="{6680A018-7F9E-4D17-AF84-80B0C60E4C53}">
      <dgm:prSet/>
      <dgm:spPr/>
      <dgm:t>
        <a:bodyPr/>
        <a:lstStyle/>
        <a:p>
          <a:r>
            <a:rPr lang="en-US" dirty="0" smtClean="0"/>
            <a:t>What are the customizations performed</a:t>
          </a:r>
          <a:endParaRPr lang="en-US" dirty="0"/>
        </a:p>
      </dgm:t>
    </dgm:pt>
    <dgm:pt modelId="{6BA868AA-8CD6-4042-AE10-88664049E5A0}" type="parTrans" cxnId="{9AE406FD-37C4-45D6-AC7F-109A66F5C387}">
      <dgm:prSet/>
      <dgm:spPr/>
      <dgm:t>
        <a:bodyPr/>
        <a:lstStyle/>
        <a:p>
          <a:endParaRPr lang="en-US"/>
        </a:p>
      </dgm:t>
    </dgm:pt>
    <dgm:pt modelId="{C54F466C-C621-4946-BE33-11B991599F3A}" type="sibTrans" cxnId="{9AE406FD-37C4-45D6-AC7F-109A66F5C387}">
      <dgm:prSet/>
      <dgm:spPr/>
      <dgm:t>
        <a:bodyPr/>
        <a:lstStyle/>
        <a:p>
          <a:endParaRPr lang="en-US"/>
        </a:p>
      </dgm:t>
    </dgm:pt>
    <dgm:pt modelId="{CAE4C27C-CE26-4746-9CCF-D3FDCFB2B20C}">
      <dgm:prSet/>
      <dgm:spPr/>
      <dgm:t>
        <a:bodyPr/>
        <a:lstStyle/>
        <a:p>
          <a:r>
            <a:rPr lang="en-US" dirty="0" smtClean="0"/>
            <a:t>How different models are used </a:t>
          </a:r>
          <a:endParaRPr lang="en-US" dirty="0"/>
        </a:p>
      </dgm:t>
    </dgm:pt>
    <dgm:pt modelId="{AA2D6949-89B0-46AA-B009-A2C07D448141}" type="parTrans" cxnId="{A52B51CB-3FB0-4F2A-BED5-28CE3937C517}">
      <dgm:prSet/>
      <dgm:spPr/>
      <dgm:t>
        <a:bodyPr/>
        <a:lstStyle/>
        <a:p>
          <a:endParaRPr lang="en-US"/>
        </a:p>
      </dgm:t>
    </dgm:pt>
    <dgm:pt modelId="{2333EA59-0793-4B08-AE60-192391647156}" type="sibTrans" cxnId="{A52B51CB-3FB0-4F2A-BED5-28CE3937C517}">
      <dgm:prSet/>
      <dgm:spPr/>
      <dgm:t>
        <a:bodyPr/>
        <a:lstStyle/>
        <a:p>
          <a:endParaRPr lang="en-US"/>
        </a:p>
      </dgm:t>
    </dgm:pt>
    <dgm:pt modelId="{0FFAF3F1-6944-4881-9F78-EC0EF13C3466}">
      <dgm:prSet/>
      <dgm:spPr/>
      <dgm:t>
        <a:bodyPr/>
        <a:lstStyle/>
        <a:p>
          <a:pPr rtl="0"/>
          <a:r>
            <a:rPr lang="en-US" spc="0" dirty="0" smtClean="0"/>
            <a:t>OVERVIEW</a:t>
          </a:r>
          <a:endParaRPr lang="en-US" spc="0" dirty="0"/>
        </a:p>
      </dgm:t>
    </dgm:pt>
    <dgm:pt modelId="{EB656BE1-3EE2-4A19-A25F-D5EAE381FE1F}" type="parTrans" cxnId="{561B9492-2B1A-4E6C-96E9-E13AAC98CF18}">
      <dgm:prSet/>
      <dgm:spPr/>
      <dgm:t>
        <a:bodyPr/>
        <a:lstStyle/>
        <a:p>
          <a:endParaRPr lang="en-US"/>
        </a:p>
      </dgm:t>
    </dgm:pt>
    <dgm:pt modelId="{693957E7-DA5D-4DCE-9C86-4A9774FF3F4C}" type="sibTrans" cxnId="{561B9492-2B1A-4E6C-96E9-E13AAC98CF18}">
      <dgm:prSet/>
      <dgm:spPr/>
      <dgm:t>
        <a:bodyPr/>
        <a:lstStyle/>
        <a:p>
          <a:endParaRPr lang="en-US"/>
        </a:p>
      </dgm:t>
    </dgm:pt>
    <dgm:pt modelId="{4D0139CE-2363-4834-9ACB-B7827D6BD0EA}">
      <dgm:prSet/>
      <dgm:spPr/>
      <dgm:t>
        <a:bodyPr/>
        <a:lstStyle/>
        <a:p>
          <a:r>
            <a:rPr lang="en-US" dirty="0" smtClean="0"/>
            <a:t>Overall conclusion of the dos attack.</a:t>
          </a:r>
          <a:endParaRPr lang="en-US" dirty="0"/>
        </a:p>
      </dgm:t>
    </dgm:pt>
    <dgm:pt modelId="{8AF2CED9-6663-49C8-B1E8-5EE480BCC3D0}" type="parTrans" cxnId="{B378D01B-D88C-45C3-8D0F-BAB25D465BFB}">
      <dgm:prSet/>
      <dgm:spPr/>
      <dgm:t>
        <a:bodyPr/>
        <a:lstStyle/>
        <a:p>
          <a:endParaRPr lang="en-US"/>
        </a:p>
      </dgm:t>
    </dgm:pt>
    <dgm:pt modelId="{8D954E78-0B70-4DFA-BBC8-C965C859BEA6}" type="sibTrans" cxnId="{B378D01B-D88C-45C3-8D0F-BAB25D465BFB}">
      <dgm:prSet/>
      <dgm:spPr/>
      <dgm:t>
        <a:bodyPr/>
        <a:lstStyle/>
        <a:p>
          <a:endParaRPr lang="en-US"/>
        </a:p>
      </dgm:t>
    </dgm:pt>
    <dgm:pt modelId="{50A41181-3B97-4A17-98B3-65C912AAF20F}">
      <dgm:prSet/>
      <dgm:spPr/>
      <dgm:t>
        <a:bodyPr/>
        <a:lstStyle/>
        <a:p>
          <a:r>
            <a:rPr lang="en-US" dirty="0" smtClean="0"/>
            <a:t>Explanation of DOS and ns2 </a:t>
          </a:r>
          <a:endParaRPr lang="en-US" dirty="0"/>
        </a:p>
      </dgm:t>
    </dgm:pt>
    <dgm:pt modelId="{972557CD-EA9E-4547-89FF-FA655B77FB04}" type="sibTrans" cxnId="{7DDCFEAF-AD96-4847-96A1-7F86B7879A50}">
      <dgm:prSet/>
      <dgm:spPr/>
      <dgm:t>
        <a:bodyPr/>
        <a:lstStyle/>
        <a:p>
          <a:endParaRPr lang="en-US"/>
        </a:p>
      </dgm:t>
    </dgm:pt>
    <dgm:pt modelId="{8FB33D9A-7133-484C-8C5B-4335EF301CF9}" type="parTrans" cxnId="{7DDCFEAF-AD96-4847-96A1-7F86B7879A50}">
      <dgm:prSet/>
      <dgm:spPr/>
      <dgm:t>
        <a:bodyPr/>
        <a:lstStyle/>
        <a:p>
          <a:endParaRPr lang="en-US"/>
        </a:p>
      </dgm:t>
    </dgm:pt>
    <dgm:pt modelId="{0E1FE0C7-102C-4E6C-91A6-E47B8330F08C}" type="pres">
      <dgm:prSet presAssocID="{A215E2E7-C010-4F75-81B3-BEB6E35CFDAC}" presName="Name0" presStyleCnt="0">
        <dgm:presLayoutVars>
          <dgm:dir/>
          <dgm:animLvl val="lvl"/>
          <dgm:resizeHandles val="exact"/>
        </dgm:presLayoutVars>
      </dgm:prSet>
      <dgm:spPr/>
      <dgm:t>
        <a:bodyPr/>
        <a:lstStyle/>
        <a:p>
          <a:endParaRPr lang="en-US"/>
        </a:p>
      </dgm:t>
    </dgm:pt>
    <dgm:pt modelId="{E2487EA0-F56E-4ED4-96AA-EA32B1950FE5}" type="pres">
      <dgm:prSet presAssocID="{0FFAF3F1-6944-4881-9F78-EC0EF13C3466}" presName="linNode" presStyleCnt="0"/>
      <dgm:spPr/>
    </dgm:pt>
    <dgm:pt modelId="{58A9521E-ABFB-48BE-9353-FB3662AB5301}" type="pres">
      <dgm:prSet presAssocID="{0FFAF3F1-6944-4881-9F78-EC0EF13C3466}" presName="parentText" presStyleLbl="node1" presStyleIdx="0" presStyleCnt="6">
        <dgm:presLayoutVars>
          <dgm:chMax val="1"/>
          <dgm:bulletEnabled val="1"/>
        </dgm:presLayoutVars>
      </dgm:prSet>
      <dgm:spPr/>
      <dgm:t>
        <a:bodyPr/>
        <a:lstStyle/>
        <a:p>
          <a:endParaRPr lang="en-US"/>
        </a:p>
      </dgm:t>
    </dgm:pt>
    <dgm:pt modelId="{75694503-6508-4264-A2B5-3B3E41E654C6}" type="pres">
      <dgm:prSet presAssocID="{0FFAF3F1-6944-4881-9F78-EC0EF13C3466}" presName="descendantText" presStyleLbl="alignAccFollowNode1" presStyleIdx="0" presStyleCnt="6">
        <dgm:presLayoutVars>
          <dgm:bulletEnabled val="1"/>
        </dgm:presLayoutVars>
      </dgm:prSet>
      <dgm:spPr/>
      <dgm:t>
        <a:bodyPr/>
        <a:lstStyle/>
        <a:p>
          <a:endParaRPr lang="en-US"/>
        </a:p>
      </dgm:t>
    </dgm:pt>
    <dgm:pt modelId="{0E72F8C2-315D-4A35-81EB-A302355A40AF}" type="pres">
      <dgm:prSet presAssocID="{693957E7-DA5D-4DCE-9C86-4A9774FF3F4C}" presName="sp" presStyleCnt="0"/>
      <dgm:spPr/>
    </dgm:pt>
    <dgm:pt modelId="{1F212DB6-59DC-4B13-A418-0F49EBEA5CBC}" type="pres">
      <dgm:prSet presAssocID="{C4ED96F6-D5A4-4465-A273-F5E7CF7C1C25}" presName="linNode" presStyleCnt="0"/>
      <dgm:spPr/>
    </dgm:pt>
    <dgm:pt modelId="{DF2D997A-9E99-47D1-9B25-6A44707A7269}" type="pres">
      <dgm:prSet presAssocID="{C4ED96F6-D5A4-4465-A273-F5E7CF7C1C25}" presName="parentText" presStyleLbl="node1" presStyleIdx="1" presStyleCnt="6">
        <dgm:presLayoutVars>
          <dgm:chMax val="1"/>
          <dgm:bulletEnabled val="1"/>
        </dgm:presLayoutVars>
      </dgm:prSet>
      <dgm:spPr/>
      <dgm:t>
        <a:bodyPr/>
        <a:lstStyle/>
        <a:p>
          <a:endParaRPr lang="en-US"/>
        </a:p>
      </dgm:t>
    </dgm:pt>
    <dgm:pt modelId="{9FED89B1-B2C2-43B6-92F1-D44E80B2FD62}" type="pres">
      <dgm:prSet presAssocID="{C4ED96F6-D5A4-4465-A273-F5E7CF7C1C25}" presName="descendantText" presStyleLbl="alignAccFollowNode1" presStyleIdx="1" presStyleCnt="6">
        <dgm:presLayoutVars>
          <dgm:bulletEnabled val="1"/>
        </dgm:presLayoutVars>
      </dgm:prSet>
      <dgm:spPr/>
      <dgm:t>
        <a:bodyPr/>
        <a:lstStyle/>
        <a:p>
          <a:endParaRPr lang="en-US"/>
        </a:p>
      </dgm:t>
    </dgm:pt>
    <dgm:pt modelId="{49E836F4-ED16-4851-9894-ABAC32978A4F}" type="pres">
      <dgm:prSet presAssocID="{9AEE00A6-90A8-4475-84B3-841E06C81B59}" presName="sp" presStyleCnt="0"/>
      <dgm:spPr/>
    </dgm:pt>
    <dgm:pt modelId="{40E7F571-0E3B-4C18-85C1-9523EF6792C0}" type="pres">
      <dgm:prSet presAssocID="{81A3A505-784A-42C6-97C8-32397ED02028}" presName="linNode" presStyleCnt="0"/>
      <dgm:spPr/>
    </dgm:pt>
    <dgm:pt modelId="{A8A05D09-B56F-4E80-9D34-3EBEA7FD1D2B}" type="pres">
      <dgm:prSet presAssocID="{81A3A505-784A-42C6-97C8-32397ED02028}" presName="parentText" presStyleLbl="node1" presStyleIdx="2" presStyleCnt="6">
        <dgm:presLayoutVars>
          <dgm:chMax val="1"/>
          <dgm:bulletEnabled val="1"/>
        </dgm:presLayoutVars>
      </dgm:prSet>
      <dgm:spPr/>
      <dgm:t>
        <a:bodyPr/>
        <a:lstStyle/>
        <a:p>
          <a:endParaRPr lang="en-US"/>
        </a:p>
      </dgm:t>
    </dgm:pt>
    <dgm:pt modelId="{6B7D23BF-F29D-4DA2-A594-24FA070CD181}" type="pres">
      <dgm:prSet presAssocID="{81A3A505-784A-42C6-97C8-32397ED02028}" presName="descendantText" presStyleLbl="alignAccFollowNode1" presStyleIdx="2" presStyleCnt="6">
        <dgm:presLayoutVars>
          <dgm:bulletEnabled val="1"/>
        </dgm:presLayoutVars>
      </dgm:prSet>
      <dgm:spPr/>
      <dgm:t>
        <a:bodyPr/>
        <a:lstStyle/>
        <a:p>
          <a:endParaRPr lang="en-US"/>
        </a:p>
      </dgm:t>
    </dgm:pt>
    <dgm:pt modelId="{30C4DFA1-A40D-44FE-BB4A-996F29549787}" type="pres">
      <dgm:prSet presAssocID="{B3B5C628-3283-48F7-BC17-D3EACAB9D2D4}" presName="sp" presStyleCnt="0"/>
      <dgm:spPr/>
    </dgm:pt>
    <dgm:pt modelId="{7554AA8C-A3EE-4458-91E6-F6E717F4C9C9}" type="pres">
      <dgm:prSet presAssocID="{F471D8E5-5372-495F-8EB7-C069F50F2755}" presName="linNode" presStyleCnt="0"/>
      <dgm:spPr/>
    </dgm:pt>
    <dgm:pt modelId="{465426B2-5939-403C-A020-4D501612C2C1}" type="pres">
      <dgm:prSet presAssocID="{F471D8E5-5372-495F-8EB7-C069F50F2755}" presName="parentText" presStyleLbl="node1" presStyleIdx="3" presStyleCnt="6">
        <dgm:presLayoutVars>
          <dgm:chMax val="1"/>
          <dgm:bulletEnabled val="1"/>
        </dgm:presLayoutVars>
      </dgm:prSet>
      <dgm:spPr/>
      <dgm:t>
        <a:bodyPr/>
        <a:lstStyle/>
        <a:p>
          <a:endParaRPr lang="en-US"/>
        </a:p>
      </dgm:t>
    </dgm:pt>
    <dgm:pt modelId="{01945B80-53DB-423B-AAAF-B193704E2B65}" type="pres">
      <dgm:prSet presAssocID="{F471D8E5-5372-495F-8EB7-C069F50F2755}" presName="descendantText" presStyleLbl="alignAccFollowNode1" presStyleIdx="3" presStyleCnt="6">
        <dgm:presLayoutVars>
          <dgm:bulletEnabled val="1"/>
        </dgm:presLayoutVars>
      </dgm:prSet>
      <dgm:spPr/>
      <dgm:t>
        <a:bodyPr/>
        <a:lstStyle/>
        <a:p>
          <a:endParaRPr lang="en-US"/>
        </a:p>
      </dgm:t>
    </dgm:pt>
    <dgm:pt modelId="{EE5A3B32-0D5D-49BA-9C5A-B8C311FE3CD7}" type="pres">
      <dgm:prSet presAssocID="{320FD6E8-CC86-4D5B-8AC3-4B2202FA5203}" presName="sp" presStyleCnt="0"/>
      <dgm:spPr/>
    </dgm:pt>
    <dgm:pt modelId="{DD2C456E-966B-4F99-906A-3BB108A02D47}" type="pres">
      <dgm:prSet presAssocID="{1A441184-01B4-463F-9FFD-C690BC5A25FA}" presName="linNode" presStyleCnt="0"/>
      <dgm:spPr/>
    </dgm:pt>
    <dgm:pt modelId="{707C3692-6283-4D42-8D4A-F616182C0F53}" type="pres">
      <dgm:prSet presAssocID="{1A441184-01B4-463F-9FFD-C690BC5A25FA}" presName="parentText" presStyleLbl="node1" presStyleIdx="4" presStyleCnt="6">
        <dgm:presLayoutVars>
          <dgm:chMax val="1"/>
          <dgm:bulletEnabled val="1"/>
        </dgm:presLayoutVars>
      </dgm:prSet>
      <dgm:spPr/>
      <dgm:t>
        <a:bodyPr/>
        <a:lstStyle/>
        <a:p>
          <a:endParaRPr lang="en-US"/>
        </a:p>
      </dgm:t>
    </dgm:pt>
    <dgm:pt modelId="{866D6656-F252-453D-860D-E92AC1EC8734}" type="pres">
      <dgm:prSet presAssocID="{1A441184-01B4-463F-9FFD-C690BC5A25FA}" presName="descendantText" presStyleLbl="alignAccFollowNode1" presStyleIdx="4" presStyleCnt="6">
        <dgm:presLayoutVars>
          <dgm:bulletEnabled val="1"/>
        </dgm:presLayoutVars>
      </dgm:prSet>
      <dgm:spPr/>
      <dgm:t>
        <a:bodyPr/>
        <a:lstStyle/>
        <a:p>
          <a:endParaRPr lang="en-US"/>
        </a:p>
      </dgm:t>
    </dgm:pt>
    <dgm:pt modelId="{142B962B-82CE-4734-9A5C-4F2E03B52885}" type="pres">
      <dgm:prSet presAssocID="{21F46942-905F-4EA6-8767-97821261F45D}" presName="sp" presStyleCnt="0"/>
      <dgm:spPr/>
    </dgm:pt>
    <dgm:pt modelId="{8374EB4B-1368-4630-B176-3357643859FC}" type="pres">
      <dgm:prSet presAssocID="{FB6D145D-24D6-4D86-87F8-A46F387981A4}" presName="linNode" presStyleCnt="0"/>
      <dgm:spPr/>
    </dgm:pt>
    <dgm:pt modelId="{10FE5A9D-8BEF-4EE5-8AA5-0507E2E2A1DF}" type="pres">
      <dgm:prSet presAssocID="{FB6D145D-24D6-4D86-87F8-A46F387981A4}" presName="parentText" presStyleLbl="node1" presStyleIdx="5" presStyleCnt="6">
        <dgm:presLayoutVars>
          <dgm:chMax val="1"/>
          <dgm:bulletEnabled val="1"/>
        </dgm:presLayoutVars>
      </dgm:prSet>
      <dgm:spPr/>
      <dgm:t>
        <a:bodyPr/>
        <a:lstStyle/>
        <a:p>
          <a:endParaRPr lang="en-US"/>
        </a:p>
      </dgm:t>
    </dgm:pt>
    <dgm:pt modelId="{4C1A7AB3-6FA5-427C-AACF-FE3CE8AD9D8C}" type="pres">
      <dgm:prSet presAssocID="{FB6D145D-24D6-4D86-87F8-A46F387981A4}" presName="descendantText" presStyleLbl="alignAccFollowNode1" presStyleIdx="5" presStyleCnt="6">
        <dgm:presLayoutVars>
          <dgm:bulletEnabled val="1"/>
        </dgm:presLayoutVars>
      </dgm:prSet>
      <dgm:spPr/>
      <dgm:t>
        <a:bodyPr/>
        <a:lstStyle/>
        <a:p>
          <a:endParaRPr lang="en-US"/>
        </a:p>
      </dgm:t>
    </dgm:pt>
  </dgm:ptLst>
  <dgm:cxnLst>
    <dgm:cxn modelId="{1648548B-969F-4053-8BA5-80C453044CD6}" srcId="{A215E2E7-C010-4F75-81B3-BEB6E35CFDAC}" destId="{1A441184-01B4-463F-9FFD-C690BC5A25FA}" srcOrd="4" destOrd="0" parTransId="{03FF2040-1C65-4E42-8D5C-AA4CB5CE0758}" sibTransId="{21F46942-905F-4EA6-8767-97821261F45D}"/>
    <dgm:cxn modelId="{1BA6A8D8-C4C7-463D-A3E3-3608C21E23D6}" srcId="{81A3A505-784A-42C6-97C8-32397ED02028}" destId="{9CDC0B98-BC89-441E-810D-8A6D980DC4AB}" srcOrd="0" destOrd="0" parTransId="{4019A613-8A9C-4367-8A0D-A44667BDD5A7}" sibTransId="{71003936-DD21-46E9-A217-8D4BCD033364}"/>
    <dgm:cxn modelId="{9B319523-F3CC-4685-A27A-156E950FB2E3}" type="presOf" srcId="{9CDC0B98-BC89-441E-810D-8A6D980DC4AB}" destId="{6B7D23BF-F29D-4DA2-A594-24FA070CD181}" srcOrd="0" destOrd="0" presId="urn:microsoft.com/office/officeart/2005/8/layout/vList5"/>
    <dgm:cxn modelId="{734A0D73-615C-4B01-B272-260B48ECFA8E}" type="presOf" srcId="{0FFAF3F1-6944-4881-9F78-EC0EF13C3466}" destId="{58A9521E-ABFB-48BE-9353-FB3662AB5301}" srcOrd="0" destOrd="0" presId="urn:microsoft.com/office/officeart/2005/8/layout/vList5"/>
    <dgm:cxn modelId="{E2F05936-C9F9-47EB-86A1-557E0464C2DD}" srcId="{A215E2E7-C010-4F75-81B3-BEB6E35CFDAC}" destId="{F471D8E5-5372-495F-8EB7-C069F50F2755}" srcOrd="3" destOrd="0" parTransId="{2141E2CC-C558-44F6-BC63-97A5D64297EF}" sibTransId="{320FD6E8-CC86-4D5B-8AC3-4B2202FA5203}"/>
    <dgm:cxn modelId="{4D1D8EA8-E03D-4B26-AF11-46B5D68554FA}" type="presOf" srcId="{C4ED96F6-D5A4-4465-A273-F5E7CF7C1C25}" destId="{DF2D997A-9E99-47D1-9B25-6A44707A7269}" srcOrd="0" destOrd="0" presId="urn:microsoft.com/office/officeart/2005/8/layout/vList5"/>
    <dgm:cxn modelId="{2CA0F88C-8FF3-4C98-A03F-FE28492B7B8F}" type="presOf" srcId="{F471D8E5-5372-495F-8EB7-C069F50F2755}" destId="{465426B2-5939-403C-A020-4D501612C2C1}" srcOrd="0" destOrd="0" presId="urn:microsoft.com/office/officeart/2005/8/layout/vList5"/>
    <dgm:cxn modelId="{A52B51CB-3FB0-4F2A-BED5-28CE3937C517}" srcId="{1A441184-01B4-463F-9FFD-C690BC5A25FA}" destId="{CAE4C27C-CE26-4746-9CCF-D3FDCFB2B20C}" srcOrd="0" destOrd="0" parTransId="{AA2D6949-89B0-46AA-B009-A2C07D448141}" sibTransId="{2333EA59-0793-4B08-AE60-192391647156}"/>
    <dgm:cxn modelId="{CB66C0C2-F3E7-4829-9597-6EE5D04D450E}" type="presOf" srcId="{50A41181-3B97-4A17-98B3-65C912AAF20F}" destId="{75694503-6508-4264-A2B5-3B3E41E654C6}" srcOrd="0" destOrd="0" presId="urn:microsoft.com/office/officeart/2005/8/layout/vList5"/>
    <dgm:cxn modelId="{38E0E6D0-DDD5-4055-BFD8-FABC15EC2C7B}" type="presOf" srcId="{6680A018-7F9E-4D17-AF84-80B0C60E4C53}" destId="{01945B80-53DB-423B-AAAF-B193704E2B65}" srcOrd="0" destOrd="0" presId="urn:microsoft.com/office/officeart/2005/8/layout/vList5"/>
    <dgm:cxn modelId="{1A1137B4-AF75-4EE9-B389-2C98AE4D5718}" srcId="{A215E2E7-C010-4F75-81B3-BEB6E35CFDAC}" destId="{81A3A505-784A-42C6-97C8-32397ED02028}" srcOrd="2" destOrd="0" parTransId="{AB15E59E-5E63-45E0-AEF5-CF39D47D39B9}" sibTransId="{B3B5C628-3283-48F7-BC17-D3EACAB9D2D4}"/>
    <dgm:cxn modelId="{9AE406FD-37C4-45D6-AC7F-109A66F5C387}" srcId="{F471D8E5-5372-495F-8EB7-C069F50F2755}" destId="{6680A018-7F9E-4D17-AF84-80B0C60E4C53}" srcOrd="0" destOrd="0" parTransId="{6BA868AA-8CD6-4042-AE10-88664049E5A0}" sibTransId="{C54F466C-C621-4946-BE33-11B991599F3A}"/>
    <dgm:cxn modelId="{026D4572-601A-44A9-8FD9-8F9A7FB9870E}" srcId="{A215E2E7-C010-4F75-81B3-BEB6E35CFDAC}" destId="{C4ED96F6-D5A4-4465-A273-F5E7CF7C1C25}" srcOrd="1" destOrd="0" parTransId="{412E1552-9F6C-4C20-90A1-D574090938FF}" sibTransId="{9AEE00A6-90A8-4475-84B3-841E06C81B59}"/>
    <dgm:cxn modelId="{055A4F9E-84E9-40D5-A7C1-01112894294C}" type="presOf" srcId="{0767C0E8-A5C2-4705-AFC2-E073E878E15D}" destId="{9FED89B1-B2C2-43B6-92F1-D44E80B2FD62}" srcOrd="0" destOrd="0" presId="urn:microsoft.com/office/officeart/2005/8/layout/vList5"/>
    <dgm:cxn modelId="{B7B0DFC0-0E57-4388-BA5A-5F4418EB952D}" type="presOf" srcId="{A215E2E7-C010-4F75-81B3-BEB6E35CFDAC}" destId="{0E1FE0C7-102C-4E6C-91A6-E47B8330F08C}" srcOrd="0" destOrd="0" presId="urn:microsoft.com/office/officeart/2005/8/layout/vList5"/>
    <dgm:cxn modelId="{2BDB1F34-5929-4759-97F3-1C7B68B14ED0}" type="presOf" srcId="{81A3A505-784A-42C6-97C8-32397ED02028}" destId="{A8A05D09-B56F-4E80-9D34-3EBEA7FD1D2B}" srcOrd="0" destOrd="0" presId="urn:microsoft.com/office/officeart/2005/8/layout/vList5"/>
    <dgm:cxn modelId="{587539AE-9F20-4A88-B8F2-1ABEA8D73AC0}" type="presOf" srcId="{4D0139CE-2363-4834-9ACB-B7827D6BD0EA}" destId="{4C1A7AB3-6FA5-427C-AACF-FE3CE8AD9D8C}" srcOrd="0" destOrd="0" presId="urn:microsoft.com/office/officeart/2005/8/layout/vList5"/>
    <dgm:cxn modelId="{561B9492-2B1A-4E6C-96E9-E13AAC98CF18}" srcId="{A215E2E7-C010-4F75-81B3-BEB6E35CFDAC}" destId="{0FFAF3F1-6944-4881-9F78-EC0EF13C3466}" srcOrd="0" destOrd="0" parTransId="{EB656BE1-3EE2-4A19-A25F-D5EAE381FE1F}" sibTransId="{693957E7-DA5D-4DCE-9C86-4A9774FF3F4C}"/>
    <dgm:cxn modelId="{B378D01B-D88C-45C3-8D0F-BAB25D465BFB}" srcId="{FB6D145D-24D6-4D86-87F8-A46F387981A4}" destId="{4D0139CE-2363-4834-9ACB-B7827D6BD0EA}" srcOrd="0" destOrd="0" parTransId="{8AF2CED9-6663-49C8-B1E8-5EE480BCC3D0}" sibTransId="{8D954E78-0B70-4DFA-BBC8-C965C859BEA6}"/>
    <dgm:cxn modelId="{3CC38F9A-E358-4E2A-A692-737A1F4CFD12}" type="presOf" srcId="{FB6D145D-24D6-4D86-87F8-A46F387981A4}" destId="{10FE5A9D-8BEF-4EE5-8AA5-0507E2E2A1DF}" srcOrd="0" destOrd="0" presId="urn:microsoft.com/office/officeart/2005/8/layout/vList5"/>
    <dgm:cxn modelId="{7DDCFEAF-AD96-4847-96A1-7F86B7879A50}" srcId="{0FFAF3F1-6944-4881-9F78-EC0EF13C3466}" destId="{50A41181-3B97-4A17-98B3-65C912AAF20F}" srcOrd="0" destOrd="0" parTransId="{8FB33D9A-7133-484C-8C5B-4335EF301CF9}" sibTransId="{972557CD-EA9E-4547-89FF-FA655B77FB04}"/>
    <dgm:cxn modelId="{DA7926C0-B385-46B8-B982-4C9A00146E22}" srcId="{C4ED96F6-D5A4-4465-A273-F5E7CF7C1C25}" destId="{0767C0E8-A5C2-4705-AFC2-E073E878E15D}" srcOrd="0" destOrd="0" parTransId="{B85AE485-C85C-4AAC-A2B4-91109A05AC56}" sibTransId="{F89ED63E-9E2E-48D0-8CDC-98162A3B4532}"/>
    <dgm:cxn modelId="{27DC9C4C-5AB6-48EB-A14C-3DB644C4849A}" type="presOf" srcId="{1A441184-01B4-463F-9FFD-C690BC5A25FA}" destId="{707C3692-6283-4D42-8D4A-F616182C0F53}" srcOrd="0" destOrd="0" presId="urn:microsoft.com/office/officeart/2005/8/layout/vList5"/>
    <dgm:cxn modelId="{47B7BCC3-A00D-4199-82BA-C678B3F0ED93}" srcId="{A215E2E7-C010-4F75-81B3-BEB6E35CFDAC}" destId="{FB6D145D-24D6-4D86-87F8-A46F387981A4}" srcOrd="5" destOrd="0" parTransId="{63B2DCCA-509A-487F-956E-C31F13F5B3A5}" sibTransId="{16072F76-59B8-45F3-88CF-DC96797B7291}"/>
    <dgm:cxn modelId="{82A9EAA3-B03C-4218-84C9-6BBFF527BE45}" type="presOf" srcId="{CAE4C27C-CE26-4746-9CCF-D3FDCFB2B20C}" destId="{866D6656-F252-453D-860D-E92AC1EC8734}" srcOrd="0" destOrd="0" presId="urn:microsoft.com/office/officeart/2005/8/layout/vList5"/>
    <dgm:cxn modelId="{ACFAF61D-AF6B-45ED-9AEA-03D43A2EA401}" type="presParOf" srcId="{0E1FE0C7-102C-4E6C-91A6-E47B8330F08C}" destId="{E2487EA0-F56E-4ED4-96AA-EA32B1950FE5}" srcOrd="0" destOrd="0" presId="urn:microsoft.com/office/officeart/2005/8/layout/vList5"/>
    <dgm:cxn modelId="{B8341BC5-47A2-48B4-9555-94A1320AC14D}" type="presParOf" srcId="{E2487EA0-F56E-4ED4-96AA-EA32B1950FE5}" destId="{58A9521E-ABFB-48BE-9353-FB3662AB5301}" srcOrd="0" destOrd="0" presId="urn:microsoft.com/office/officeart/2005/8/layout/vList5"/>
    <dgm:cxn modelId="{B25AF50B-0429-4A60-A956-74A4A17D6553}" type="presParOf" srcId="{E2487EA0-F56E-4ED4-96AA-EA32B1950FE5}" destId="{75694503-6508-4264-A2B5-3B3E41E654C6}" srcOrd="1" destOrd="0" presId="urn:microsoft.com/office/officeart/2005/8/layout/vList5"/>
    <dgm:cxn modelId="{BDA1B27B-9214-4EE0-84DD-FBA2CAB1A9EF}" type="presParOf" srcId="{0E1FE0C7-102C-4E6C-91A6-E47B8330F08C}" destId="{0E72F8C2-315D-4A35-81EB-A302355A40AF}" srcOrd="1" destOrd="0" presId="urn:microsoft.com/office/officeart/2005/8/layout/vList5"/>
    <dgm:cxn modelId="{7EFBFA55-A4CE-4DF1-8A92-6DD984D04230}" type="presParOf" srcId="{0E1FE0C7-102C-4E6C-91A6-E47B8330F08C}" destId="{1F212DB6-59DC-4B13-A418-0F49EBEA5CBC}" srcOrd="2" destOrd="0" presId="urn:microsoft.com/office/officeart/2005/8/layout/vList5"/>
    <dgm:cxn modelId="{71470028-EBE8-42BD-BFED-FFB6DCC06BB7}" type="presParOf" srcId="{1F212DB6-59DC-4B13-A418-0F49EBEA5CBC}" destId="{DF2D997A-9E99-47D1-9B25-6A44707A7269}" srcOrd="0" destOrd="0" presId="urn:microsoft.com/office/officeart/2005/8/layout/vList5"/>
    <dgm:cxn modelId="{99C43883-5FF3-4113-B76C-4016686A7971}" type="presParOf" srcId="{1F212DB6-59DC-4B13-A418-0F49EBEA5CBC}" destId="{9FED89B1-B2C2-43B6-92F1-D44E80B2FD62}" srcOrd="1" destOrd="0" presId="urn:microsoft.com/office/officeart/2005/8/layout/vList5"/>
    <dgm:cxn modelId="{A41EF5F0-19DD-4B22-8B7A-141F619DB2D2}" type="presParOf" srcId="{0E1FE0C7-102C-4E6C-91A6-E47B8330F08C}" destId="{49E836F4-ED16-4851-9894-ABAC32978A4F}" srcOrd="3" destOrd="0" presId="urn:microsoft.com/office/officeart/2005/8/layout/vList5"/>
    <dgm:cxn modelId="{8BAD4CBE-95BF-434C-A039-8EA72EE032BC}" type="presParOf" srcId="{0E1FE0C7-102C-4E6C-91A6-E47B8330F08C}" destId="{40E7F571-0E3B-4C18-85C1-9523EF6792C0}" srcOrd="4" destOrd="0" presId="urn:microsoft.com/office/officeart/2005/8/layout/vList5"/>
    <dgm:cxn modelId="{4F9A0C44-428C-4E4F-BE0C-8F99559C238C}" type="presParOf" srcId="{40E7F571-0E3B-4C18-85C1-9523EF6792C0}" destId="{A8A05D09-B56F-4E80-9D34-3EBEA7FD1D2B}" srcOrd="0" destOrd="0" presId="urn:microsoft.com/office/officeart/2005/8/layout/vList5"/>
    <dgm:cxn modelId="{7017CFAD-FD8F-4F1E-9806-BD6653475251}" type="presParOf" srcId="{40E7F571-0E3B-4C18-85C1-9523EF6792C0}" destId="{6B7D23BF-F29D-4DA2-A594-24FA070CD181}" srcOrd="1" destOrd="0" presId="urn:microsoft.com/office/officeart/2005/8/layout/vList5"/>
    <dgm:cxn modelId="{4B304E90-0662-4CE3-9FA5-CDC4E9824E26}" type="presParOf" srcId="{0E1FE0C7-102C-4E6C-91A6-E47B8330F08C}" destId="{30C4DFA1-A40D-44FE-BB4A-996F29549787}" srcOrd="5" destOrd="0" presId="urn:microsoft.com/office/officeart/2005/8/layout/vList5"/>
    <dgm:cxn modelId="{FFE9C8A9-7EAF-40FD-AAB8-CA36E2E66E4C}" type="presParOf" srcId="{0E1FE0C7-102C-4E6C-91A6-E47B8330F08C}" destId="{7554AA8C-A3EE-4458-91E6-F6E717F4C9C9}" srcOrd="6" destOrd="0" presId="urn:microsoft.com/office/officeart/2005/8/layout/vList5"/>
    <dgm:cxn modelId="{5E4A579E-D0D6-4C28-8EE1-3389CE8C7000}" type="presParOf" srcId="{7554AA8C-A3EE-4458-91E6-F6E717F4C9C9}" destId="{465426B2-5939-403C-A020-4D501612C2C1}" srcOrd="0" destOrd="0" presId="urn:microsoft.com/office/officeart/2005/8/layout/vList5"/>
    <dgm:cxn modelId="{F43B1D1F-3554-4B59-ABFE-787557E81EAC}" type="presParOf" srcId="{7554AA8C-A3EE-4458-91E6-F6E717F4C9C9}" destId="{01945B80-53DB-423B-AAAF-B193704E2B65}" srcOrd="1" destOrd="0" presId="urn:microsoft.com/office/officeart/2005/8/layout/vList5"/>
    <dgm:cxn modelId="{91BE3BF5-9E42-4DEF-BC5A-0E5D716309B9}" type="presParOf" srcId="{0E1FE0C7-102C-4E6C-91A6-E47B8330F08C}" destId="{EE5A3B32-0D5D-49BA-9C5A-B8C311FE3CD7}" srcOrd="7" destOrd="0" presId="urn:microsoft.com/office/officeart/2005/8/layout/vList5"/>
    <dgm:cxn modelId="{03E17629-1753-430F-9374-C8560B88F1E8}" type="presParOf" srcId="{0E1FE0C7-102C-4E6C-91A6-E47B8330F08C}" destId="{DD2C456E-966B-4F99-906A-3BB108A02D47}" srcOrd="8" destOrd="0" presId="urn:microsoft.com/office/officeart/2005/8/layout/vList5"/>
    <dgm:cxn modelId="{A21FE75F-2346-4520-8BEA-08F6F13562A3}" type="presParOf" srcId="{DD2C456E-966B-4F99-906A-3BB108A02D47}" destId="{707C3692-6283-4D42-8D4A-F616182C0F53}" srcOrd="0" destOrd="0" presId="urn:microsoft.com/office/officeart/2005/8/layout/vList5"/>
    <dgm:cxn modelId="{6CC8F6AD-717E-46A5-99C8-DADA0AB7F5BE}" type="presParOf" srcId="{DD2C456E-966B-4F99-906A-3BB108A02D47}" destId="{866D6656-F252-453D-860D-E92AC1EC8734}" srcOrd="1" destOrd="0" presId="urn:microsoft.com/office/officeart/2005/8/layout/vList5"/>
    <dgm:cxn modelId="{2D2595C1-EF8A-4780-BF88-5FC0D82E1BBB}" type="presParOf" srcId="{0E1FE0C7-102C-4E6C-91A6-E47B8330F08C}" destId="{142B962B-82CE-4734-9A5C-4F2E03B52885}" srcOrd="9" destOrd="0" presId="urn:microsoft.com/office/officeart/2005/8/layout/vList5"/>
    <dgm:cxn modelId="{52C78615-32C6-4A08-A41A-9FE79ACC3396}" type="presParOf" srcId="{0E1FE0C7-102C-4E6C-91A6-E47B8330F08C}" destId="{8374EB4B-1368-4630-B176-3357643859FC}" srcOrd="10" destOrd="0" presId="urn:microsoft.com/office/officeart/2005/8/layout/vList5"/>
    <dgm:cxn modelId="{7B9F2162-B316-4DA7-94A2-6E8355DC3211}" type="presParOf" srcId="{8374EB4B-1368-4630-B176-3357643859FC}" destId="{10FE5A9D-8BEF-4EE5-8AA5-0507E2E2A1DF}" srcOrd="0" destOrd="0" presId="urn:microsoft.com/office/officeart/2005/8/layout/vList5"/>
    <dgm:cxn modelId="{6A66E6EC-9D2A-42E4-B836-AE4A272F923F}" type="presParOf" srcId="{8374EB4B-1368-4630-B176-3357643859FC}" destId="{4C1A7AB3-6FA5-427C-AACF-FE3CE8AD9D8C}" srcOrd="1" destOrd="0" presId="urn:microsoft.com/office/officeart/2005/8/layout/vList5"/>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74C1AC-ADF6-4FAD-A143-993F2488A890}" type="doc">
      <dgm:prSet loTypeId="urn:microsoft.com/office/officeart/2005/8/layout/orgChart1" loCatId="hierarchy" qsTypeId="urn:microsoft.com/office/officeart/2005/8/quickstyle/3d6" qsCatId="3D" csTypeId="urn:microsoft.com/office/officeart/2005/8/colors/accent1_2" csCatId="accent1" phldr="1"/>
      <dgm:spPr/>
      <dgm:t>
        <a:bodyPr/>
        <a:lstStyle/>
        <a:p>
          <a:endParaRPr lang="en-US"/>
        </a:p>
      </dgm:t>
    </dgm:pt>
    <dgm:pt modelId="{D02102AC-DEFD-4708-93A8-CE29718D326F}">
      <dgm:prSet/>
      <dgm:spPr/>
      <dgm:t>
        <a:bodyPr/>
        <a:lstStyle/>
        <a:p>
          <a:pPr rtl="0"/>
          <a:r>
            <a:rPr lang="en-US" dirty="0" smtClean="0"/>
            <a:t>2</a:t>
          </a:r>
          <a:endParaRPr lang="en-US" dirty="0"/>
        </a:p>
      </dgm:t>
    </dgm:pt>
    <dgm:pt modelId="{CC217657-F8B2-4758-946C-638B6F512770}" type="parTrans" cxnId="{09233E41-584B-4384-BDBC-0B201F33CFAC}">
      <dgm:prSet/>
      <dgm:spPr/>
      <dgm:t>
        <a:bodyPr/>
        <a:lstStyle/>
        <a:p>
          <a:endParaRPr lang="en-US"/>
        </a:p>
      </dgm:t>
    </dgm:pt>
    <dgm:pt modelId="{30613280-D643-4A6A-A248-5CA0FF0C4D03}" type="sibTrans" cxnId="{09233E41-584B-4384-BDBC-0B201F33CFAC}">
      <dgm:prSet/>
      <dgm:spPr/>
      <dgm:t>
        <a:bodyPr/>
        <a:lstStyle/>
        <a:p>
          <a:endParaRPr lang="en-US"/>
        </a:p>
      </dgm:t>
    </dgm:pt>
    <dgm:pt modelId="{EF408DD6-75E2-482E-935F-8B20D6305F6B}">
      <dgm:prSet/>
      <dgm:spPr/>
      <dgm:t>
        <a:bodyPr/>
        <a:lstStyle/>
        <a:p>
          <a:pPr rtl="0"/>
          <a:r>
            <a:rPr lang="en-US" dirty="0" smtClean="0"/>
            <a:t>1</a:t>
          </a:r>
          <a:endParaRPr lang="en-US" dirty="0"/>
        </a:p>
      </dgm:t>
    </dgm:pt>
    <dgm:pt modelId="{E3EBE9D1-C728-4CA9-AE01-F17C46CB5CA6}" type="parTrans" cxnId="{00B07B9E-3D63-4772-8795-2B294C07E5D5}">
      <dgm:prSet/>
      <dgm:spPr/>
      <dgm:t>
        <a:bodyPr/>
        <a:lstStyle/>
        <a:p>
          <a:endParaRPr lang="en-US"/>
        </a:p>
      </dgm:t>
    </dgm:pt>
    <dgm:pt modelId="{11AEB8F9-8CC8-4F86-A70E-20A41B255923}" type="sibTrans" cxnId="{00B07B9E-3D63-4772-8795-2B294C07E5D5}">
      <dgm:prSet/>
      <dgm:spPr/>
      <dgm:t>
        <a:bodyPr/>
        <a:lstStyle/>
        <a:p>
          <a:endParaRPr lang="en-US"/>
        </a:p>
      </dgm:t>
    </dgm:pt>
    <dgm:pt modelId="{BE508BB8-F23A-4389-A0D8-0D65C3E69CB4}">
      <dgm:prSet/>
      <dgm:spPr/>
      <dgm:t>
        <a:bodyPr/>
        <a:lstStyle/>
        <a:p>
          <a:pPr rtl="0"/>
          <a:r>
            <a:rPr lang="en-US" dirty="0" smtClean="0"/>
            <a:t>3</a:t>
          </a:r>
          <a:endParaRPr lang="en-US" dirty="0"/>
        </a:p>
      </dgm:t>
    </dgm:pt>
    <dgm:pt modelId="{05C8753A-6218-4B76-B143-E3FBAD116133}" type="parTrans" cxnId="{271B991C-2F12-4049-9F38-0C05936700AD}">
      <dgm:prSet/>
      <dgm:spPr/>
      <dgm:t>
        <a:bodyPr/>
        <a:lstStyle/>
        <a:p>
          <a:endParaRPr lang="en-US"/>
        </a:p>
      </dgm:t>
    </dgm:pt>
    <dgm:pt modelId="{D0457B6B-D87B-49B8-8313-2A6986224277}" type="sibTrans" cxnId="{271B991C-2F12-4049-9F38-0C05936700AD}">
      <dgm:prSet/>
      <dgm:spPr/>
      <dgm:t>
        <a:bodyPr/>
        <a:lstStyle/>
        <a:p>
          <a:endParaRPr lang="en-US"/>
        </a:p>
      </dgm:t>
    </dgm:pt>
    <dgm:pt modelId="{F0CBD949-8EC1-4B62-B6C6-C2C8E82113DD}" type="pres">
      <dgm:prSet presAssocID="{9374C1AC-ADF6-4FAD-A143-993F2488A890}" presName="hierChild1" presStyleCnt="0">
        <dgm:presLayoutVars>
          <dgm:orgChart val="1"/>
          <dgm:chPref val="1"/>
          <dgm:dir/>
          <dgm:animOne val="branch"/>
          <dgm:animLvl val="lvl"/>
          <dgm:resizeHandles/>
        </dgm:presLayoutVars>
      </dgm:prSet>
      <dgm:spPr/>
      <dgm:t>
        <a:bodyPr/>
        <a:lstStyle/>
        <a:p>
          <a:endParaRPr lang="en-US"/>
        </a:p>
      </dgm:t>
    </dgm:pt>
    <dgm:pt modelId="{56C3B715-C0AA-45D4-9823-F21100EC37BC}" type="pres">
      <dgm:prSet presAssocID="{EF408DD6-75E2-482E-935F-8B20D6305F6B}" presName="hierRoot1" presStyleCnt="0">
        <dgm:presLayoutVars>
          <dgm:hierBranch val="init"/>
        </dgm:presLayoutVars>
      </dgm:prSet>
      <dgm:spPr/>
    </dgm:pt>
    <dgm:pt modelId="{A05489D5-C13A-4123-8EEE-52AF16724120}" type="pres">
      <dgm:prSet presAssocID="{EF408DD6-75E2-482E-935F-8B20D6305F6B}" presName="rootComposite1" presStyleCnt="0"/>
      <dgm:spPr/>
    </dgm:pt>
    <dgm:pt modelId="{A6D9AB12-4E9B-4C46-9F6C-8BF63603794A}" type="pres">
      <dgm:prSet presAssocID="{EF408DD6-75E2-482E-935F-8B20D6305F6B}" presName="rootText1" presStyleLbl="node0" presStyleIdx="0" presStyleCnt="3" custLinFactNeighborX="-73331" custLinFactNeighborY="-2573">
        <dgm:presLayoutVars>
          <dgm:chPref val="3"/>
        </dgm:presLayoutVars>
      </dgm:prSet>
      <dgm:spPr/>
      <dgm:t>
        <a:bodyPr/>
        <a:lstStyle/>
        <a:p>
          <a:endParaRPr lang="en-US"/>
        </a:p>
      </dgm:t>
    </dgm:pt>
    <dgm:pt modelId="{305A4524-85E2-4E48-AB5B-877F55478C5F}" type="pres">
      <dgm:prSet presAssocID="{EF408DD6-75E2-482E-935F-8B20D6305F6B}" presName="rootConnector1" presStyleLbl="node1" presStyleIdx="0" presStyleCnt="0"/>
      <dgm:spPr/>
      <dgm:t>
        <a:bodyPr/>
        <a:lstStyle/>
        <a:p>
          <a:endParaRPr lang="en-US"/>
        </a:p>
      </dgm:t>
    </dgm:pt>
    <dgm:pt modelId="{B1E1CE63-963A-43B4-BD91-4D9A89A1C6F5}" type="pres">
      <dgm:prSet presAssocID="{EF408DD6-75E2-482E-935F-8B20D6305F6B}" presName="hierChild2" presStyleCnt="0"/>
      <dgm:spPr/>
    </dgm:pt>
    <dgm:pt modelId="{A51AC568-FB0D-40D9-963F-A1140C4765E9}" type="pres">
      <dgm:prSet presAssocID="{EF408DD6-75E2-482E-935F-8B20D6305F6B}" presName="hierChild3" presStyleCnt="0"/>
      <dgm:spPr/>
    </dgm:pt>
    <dgm:pt modelId="{24E58B8C-6A8C-435B-9D94-7CBEA87AAAF9}" type="pres">
      <dgm:prSet presAssocID="{D02102AC-DEFD-4708-93A8-CE29718D326F}" presName="hierRoot1" presStyleCnt="0">
        <dgm:presLayoutVars>
          <dgm:hierBranch val="init"/>
        </dgm:presLayoutVars>
      </dgm:prSet>
      <dgm:spPr/>
    </dgm:pt>
    <dgm:pt modelId="{734A5397-AB33-415B-AA23-96F957421CD3}" type="pres">
      <dgm:prSet presAssocID="{D02102AC-DEFD-4708-93A8-CE29718D326F}" presName="rootComposite1" presStyleCnt="0"/>
      <dgm:spPr/>
    </dgm:pt>
    <dgm:pt modelId="{99B44886-A3AA-41C0-8CA4-5270E6D55AC5}" type="pres">
      <dgm:prSet presAssocID="{D02102AC-DEFD-4708-93A8-CE29718D326F}" presName="rootText1" presStyleLbl="node0" presStyleIdx="1" presStyleCnt="3">
        <dgm:presLayoutVars>
          <dgm:chPref val="3"/>
        </dgm:presLayoutVars>
      </dgm:prSet>
      <dgm:spPr/>
      <dgm:t>
        <a:bodyPr/>
        <a:lstStyle/>
        <a:p>
          <a:endParaRPr lang="en-US"/>
        </a:p>
      </dgm:t>
    </dgm:pt>
    <dgm:pt modelId="{AE523C7A-DFDE-404C-BAAD-9DA621E404AA}" type="pres">
      <dgm:prSet presAssocID="{D02102AC-DEFD-4708-93A8-CE29718D326F}" presName="rootConnector1" presStyleLbl="node1" presStyleIdx="0" presStyleCnt="0"/>
      <dgm:spPr/>
      <dgm:t>
        <a:bodyPr/>
        <a:lstStyle/>
        <a:p>
          <a:endParaRPr lang="en-US"/>
        </a:p>
      </dgm:t>
    </dgm:pt>
    <dgm:pt modelId="{6C83C841-1451-4B66-8E20-16243658EA13}" type="pres">
      <dgm:prSet presAssocID="{D02102AC-DEFD-4708-93A8-CE29718D326F}" presName="hierChild2" presStyleCnt="0"/>
      <dgm:spPr/>
    </dgm:pt>
    <dgm:pt modelId="{E412ACC2-69DF-4BFF-AB5A-3FACE2AA0D23}" type="pres">
      <dgm:prSet presAssocID="{D02102AC-DEFD-4708-93A8-CE29718D326F}" presName="hierChild3" presStyleCnt="0"/>
      <dgm:spPr/>
    </dgm:pt>
    <dgm:pt modelId="{1F04FBC6-6E5C-4CEB-B34B-93DC45619CC2}" type="pres">
      <dgm:prSet presAssocID="{BE508BB8-F23A-4389-A0D8-0D65C3E69CB4}" presName="hierRoot1" presStyleCnt="0">
        <dgm:presLayoutVars>
          <dgm:hierBranch val="init"/>
        </dgm:presLayoutVars>
      </dgm:prSet>
      <dgm:spPr/>
    </dgm:pt>
    <dgm:pt modelId="{83C0C183-C20D-41DB-B9DE-CD18ACC51B16}" type="pres">
      <dgm:prSet presAssocID="{BE508BB8-F23A-4389-A0D8-0D65C3E69CB4}" presName="rootComposite1" presStyleCnt="0"/>
      <dgm:spPr/>
    </dgm:pt>
    <dgm:pt modelId="{932BDBE9-A7DE-4C1D-865A-579FAB22CDED}" type="pres">
      <dgm:prSet presAssocID="{BE508BB8-F23A-4389-A0D8-0D65C3E69CB4}" presName="rootText1" presStyleLbl="node0" presStyleIdx="2" presStyleCnt="3" custLinFactNeighborX="86196" custLinFactNeighborY="-10292">
        <dgm:presLayoutVars>
          <dgm:chPref val="3"/>
        </dgm:presLayoutVars>
      </dgm:prSet>
      <dgm:spPr/>
      <dgm:t>
        <a:bodyPr/>
        <a:lstStyle/>
        <a:p>
          <a:endParaRPr lang="en-US"/>
        </a:p>
      </dgm:t>
    </dgm:pt>
    <dgm:pt modelId="{449EC8BB-C578-463F-8481-C71C5B7BFB85}" type="pres">
      <dgm:prSet presAssocID="{BE508BB8-F23A-4389-A0D8-0D65C3E69CB4}" presName="rootConnector1" presStyleLbl="node1" presStyleIdx="0" presStyleCnt="0"/>
      <dgm:spPr/>
      <dgm:t>
        <a:bodyPr/>
        <a:lstStyle/>
        <a:p>
          <a:endParaRPr lang="en-US"/>
        </a:p>
      </dgm:t>
    </dgm:pt>
    <dgm:pt modelId="{71FA9BE8-BD71-47D4-910F-5C17C13676DB}" type="pres">
      <dgm:prSet presAssocID="{BE508BB8-F23A-4389-A0D8-0D65C3E69CB4}" presName="hierChild2" presStyleCnt="0"/>
      <dgm:spPr/>
    </dgm:pt>
    <dgm:pt modelId="{3292386D-E5F0-42AF-8D32-71ECE2E63ECE}" type="pres">
      <dgm:prSet presAssocID="{BE508BB8-F23A-4389-A0D8-0D65C3E69CB4}" presName="hierChild3" presStyleCnt="0"/>
      <dgm:spPr/>
    </dgm:pt>
  </dgm:ptLst>
  <dgm:cxnLst>
    <dgm:cxn modelId="{271B991C-2F12-4049-9F38-0C05936700AD}" srcId="{9374C1AC-ADF6-4FAD-A143-993F2488A890}" destId="{BE508BB8-F23A-4389-A0D8-0D65C3E69CB4}" srcOrd="2" destOrd="0" parTransId="{05C8753A-6218-4B76-B143-E3FBAD116133}" sibTransId="{D0457B6B-D87B-49B8-8313-2A6986224277}"/>
    <dgm:cxn modelId="{00B07B9E-3D63-4772-8795-2B294C07E5D5}" srcId="{9374C1AC-ADF6-4FAD-A143-993F2488A890}" destId="{EF408DD6-75E2-482E-935F-8B20D6305F6B}" srcOrd="0" destOrd="0" parTransId="{E3EBE9D1-C728-4CA9-AE01-F17C46CB5CA6}" sibTransId="{11AEB8F9-8CC8-4F86-A70E-20A41B255923}"/>
    <dgm:cxn modelId="{4BC5BB52-4B3E-42F0-87BD-C0AB79511A79}" type="presOf" srcId="{EF408DD6-75E2-482E-935F-8B20D6305F6B}" destId="{305A4524-85E2-4E48-AB5B-877F55478C5F}" srcOrd="1" destOrd="0" presId="urn:microsoft.com/office/officeart/2005/8/layout/orgChart1"/>
    <dgm:cxn modelId="{01ADD9FC-DE24-43BA-BD5C-C2650E78FF3F}" type="presOf" srcId="{D02102AC-DEFD-4708-93A8-CE29718D326F}" destId="{99B44886-A3AA-41C0-8CA4-5270E6D55AC5}" srcOrd="0" destOrd="0" presId="urn:microsoft.com/office/officeart/2005/8/layout/orgChart1"/>
    <dgm:cxn modelId="{E7C025F5-419E-4419-9CA1-DB40C75B8DC1}" type="presOf" srcId="{EF408DD6-75E2-482E-935F-8B20D6305F6B}" destId="{A6D9AB12-4E9B-4C46-9F6C-8BF63603794A}" srcOrd="0" destOrd="0" presId="urn:microsoft.com/office/officeart/2005/8/layout/orgChart1"/>
    <dgm:cxn modelId="{EF01BFFE-E57C-4FCF-BF2F-C6B3EF638150}" type="presOf" srcId="{BE508BB8-F23A-4389-A0D8-0D65C3E69CB4}" destId="{932BDBE9-A7DE-4C1D-865A-579FAB22CDED}" srcOrd="0" destOrd="0" presId="urn:microsoft.com/office/officeart/2005/8/layout/orgChart1"/>
    <dgm:cxn modelId="{4E5E0140-C7B3-4BA9-8043-9CE6AFEC1C38}" type="presOf" srcId="{D02102AC-DEFD-4708-93A8-CE29718D326F}" destId="{AE523C7A-DFDE-404C-BAAD-9DA621E404AA}" srcOrd="1" destOrd="0" presId="urn:microsoft.com/office/officeart/2005/8/layout/orgChart1"/>
    <dgm:cxn modelId="{09233E41-584B-4384-BDBC-0B201F33CFAC}" srcId="{9374C1AC-ADF6-4FAD-A143-993F2488A890}" destId="{D02102AC-DEFD-4708-93A8-CE29718D326F}" srcOrd="1" destOrd="0" parTransId="{CC217657-F8B2-4758-946C-638B6F512770}" sibTransId="{30613280-D643-4A6A-A248-5CA0FF0C4D03}"/>
    <dgm:cxn modelId="{A4BD7583-ACD8-4091-950C-A41E96611192}" type="presOf" srcId="{BE508BB8-F23A-4389-A0D8-0D65C3E69CB4}" destId="{449EC8BB-C578-463F-8481-C71C5B7BFB85}" srcOrd="1" destOrd="0" presId="urn:microsoft.com/office/officeart/2005/8/layout/orgChart1"/>
    <dgm:cxn modelId="{E7131C42-24BA-4D9E-98CD-C8D7B1C3CBF4}" type="presOf" srcId="{9374C1AC-ADF6-4FAD-A143-993F2488A890}" destId="{F0CBD949-8EC1-4B62-B6C6-C2C8E82113DD}" srcOrd="0" destOrd="0" presId="urn:microsoft.com/office/officeart/2005/8/layout/orgChart1"/>
    <dgm:cxn modelId="{1A6E5589-8960-4FB9-9825-2837B73C9A73}" type="presParOf" srcId="{F0CBD949-8EC1-4B62-B6C6-C2C8E82113DD}" destId="{56C3B715-C0AA-45D4-9823-F21100EC37BC}" srcOrd="0" destOrd="0" presId="urn:microsoft.com/office/officeart/2005/8/layout/orgChart1"/>
    <dgm:cxn modelId="{352C5C65-ED4D-4176-86A7-538E5F3E01C8}" type="presParOf" srcId="{56C3B715-C0AA-45D4-9823-F21100EC37BC}" destId="{A05489D5-C13A-4123-8EEE-52AF16724120}" srcOrd="0" destOrd="0" presId="urn:microsoft.com/office/officeart/2005/8/layout/orgChart1"/>
    <dgm:cxn modelId="{E7651513-DB1B-4D47-8561-F35E6E30E05E}" type="presParOf" srcId="{A05489D5-C13A-4123-8EEE-52AF16724120}" destId="{A6D9AB12-4E9B-4C46-9F6C-8BF63603794A}" srcOrd="0" destOrd="0" presId="urn:microsoft.com/office/officeart/2005/8/layout/orgChart1"/>
    <dgm:cxn modelId="{4E2914AE-4F47-4D10-9D02-4C36A6BC3F39}" type="presParOf" srcId="{A05489D5-C13A-4123-8EEE-52AF16724120}" destId="{305A4524-85E2-4E48-AB5B-877F55478C5F}" srcOrd="1" destOrd="0" presId="urn:microsoft.com/office/officeart/2005/8/layout/orgChart1"/>
    <dgm:cxn modelId="{228444DD-7105-45C2-8AE1-2689BEAA252A}" type="presParOf" srcId="{56C3B715-C0AA-45D4-9823-F21100EC37BC}" destId="{B1E1CE63-963A-43B4-BD91-4D9A89A1C6F5}" srcOrd="1" destOrd="0" presId="urn:microsoft.com/office/officeart/2005/8/layout/orgChart1"/>
    <dgm:cxn modelId="{895D4D54-66C2-4C2B-9AB4-16A0DD90DF9B}" type="presParOf" srcId="{56C3B715-C0AA-45D4-9823-F21100EC37BC}" destId="{A51AC568-FB0D-40D9-963F-A1140C4765E9}" srcOrd="2" destOrd="0" presId="urn:microsoft.com/office/officeart/2005/8/layout/orgChart1"/>
    <dgm:cxn modelId="{39ED9F75-45DA-443C-9EBA-5D86EA4D1F19}" type="presParOf" srcId="{F0CBD949-8EC1-4B62-B6C6-C2C8E82113DD}" destId="{24E58B8C-6A8C-435B-9D94-7CBEA87AAAF9}" srcOrd="1" destOrd="0" presId="urn:microsoft.com/office/officeart/2005/8/layout/orgChart1"/>
    <dgm:cxn modelId="{CC24B373-ACF3-4C10-BF43-4AC15AA213F3}" type="presParOf" srcId="{24E58B8C-6A8C-435B-9D94-7CBEA87AAAF9}" destId="{734A5397-AB33-415B-AA23-96F957421CD3}" srcOrd="0" destOrd="0" presId="urn:microsoft.com/office/officeart/2005/8/layout/orgChart1"/>
    <dgm:cxn modelId="{564F2429-3A02-4F7C-8E6E-2944176E78CD}" type="presParOf" srcId="{734A5397-AB33-415B-AA23-96F957421CD3}" destId="{99B44886-A3AA-41C0-8CA4-5270E6D55AC5}" srcOrd="0" destOrd="0" presId="urn:microsoft.com/office/officeart/2005/8/layout/orgChart1"/>
    <dgm:cxn modelId="{7F26EBBA-3E88-4DF3-97BE-DA4D5C3EE0CC}" type="presParOf" srcId="{734A5397-AB33-415B-AA23-96F957421CD3}" destId="{AE523C7A-DFDE-404C-BAAD-9DA621E404AA}" srcOrd="1" destOrd="0" presId="urn:microsoft.com/office/officeart/2005/8/layout/orgChart1"/>
    <dgm:cxn modelId="{C39F39F8-54FB-4413-A668-20416055C1FB}" type="presParOf" srcId="{24E58B8C-6A8C-435B-9D94-7CBEA87AAAF9}" destId="{6C83C841-1451-4B66-8E20-16243658EA13}" srcOrd="1" destOrd="0" presId="urn:microsoft.com/office/officeart/2005/8/layout/orgChart1"/>
    <dgm:cxn modelId="{7754D37F-863C-461B-9586-660317BEBE5B}" type="presParOf" srcId="{24E58B8C-6A8C-435B-9D94-7CBEA87AAAF9}" destId="{E412ACC2-69DF-4BFF-AB5A-3FACE2AA0D23}" srcOrd="2" destOrd="0" presId="urn:microsoft.com/office/officeart/2005/8/layout/orgChart1"/>
    <dgm:cxn modelId="{D2957AD4-7B40-41FE-8EB1-A2FFFA60AB79}" type="presParOf" srcId="{F0CBD949-8EC1-4B62-B6C6-C2C8E82113DD}" destId="{1F04FBC6-6E5C-4CEB-B34B-93DC45619CC2}" srcOrd="2" destOrd="0" presId="urn:microsoft.com/office/officeart/2005/8/layout/orgChart1"/>
    <dgm:cxn modelId="{CA8055F0-076B-4209-96C1-04F8617FC49D}" type="presParOf" srcId="{1F04FBC6-6E5C-4CEB-B34B-93DC45619CC2}" destId="{83C0C183-C20D-41DB-B9DE-CD18ACC51B16}" srcOrd="0" destOrd="0" presId="urn:microsoft.com/office/officeart/2005/8/layout/orgChart1"/>
    <dgm:cxn modelId="{E64AB309-B7E5-433A-8512-E2AF214AB230}" type="presParOf" srcId="{83C0C183-C20D-41DB-B9DE-CD18ACC51B16}" destId="{932BDBE9-A7DE-4C1D-865A-579FAB22CDED}" srcOrd="0" destOrd="0" presId="urn:microsoft.com/office/officeart/2005/8/layout/orgChart1"/>
    <dgm:cxn modelId="{424660DA-CB44-44EB-9B95-EAA5A665C39A}" type="presParOf" srcId="{83C0C183-C20D-41DB-B9DE-CD18ACC51B16}" destId="{449EC8BB-C578-463F-8481-C71C5B7BFB85}" srcOrd="1" destOrd="0" presId="urn:microsoft.com/office/officeart/2005/8/layout/orgChart1"/>
    <dgm:cxn modelId="{C41ABCA8-4DDA-4706-8438-65CC83F35A3D}" type="presParOf" srcId="{1F04FBC6-6E5C-4CEB-B34B-93DC45619CC2}" destId="{71FA9BE8-BD71-47D4-910F-5C17C13676DB}" srcOrd="1" destOrd="0" presId="urn:microsoft.com/office/officeart/2005/8/layout/orgChart1"/>
    <dgm:cxn modelId="{C5FD6C32-5CB3-4647-B37C-11BC935D9409}" type="presParOf" srcId="{1F04FBC6-6E5C-4CEB-B34B-93DC45619CC2}" destId="{3292386D-E5F0-42AF-8D32-71ECE2E63ECE}" srcOrd="2" destOrd="0" presId="urn:microsoft.com/office/officeart/2005/8/layout/orgChar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75694503-6508-4264-A2B5-3B3E41E654C6}">
      <dsp:nvSpPr>
        <dsp:cNvPr id="0" name=""/>
        <dsp:cNvSpPr/>
      </dsp:nvSpPr>
      <dsp:spPr>
        <a:xfrm rot="5400000">
          <a:off x="7267810" y="-3276082"/>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Explanation of DOS and ns2 </a:t>
          </a:r>
          <a:endParaRPr lang="en-US" sz="1900" kern="1200" dirty="0"/>
        </a:p>
      </dsp:txBody>
      <dsp:txXfrm rot="5400000">
        <a:off x="7267810" y="-3276082"/>
        <a:ext cx="367648" cy="7013303"/>
      </dsp:txXfrm>
    </dsp:sp>
    <dsp:sp modelId="{58A9521E-ABFB-48BE-9353-FB3662AB5301}">
      <dsp:nvSpPr>
        <dsp:cNvPr id="0" name=""/>
        <dsp:cNvSpPr/>
      </dsp:nvSpPr>
      <dsp:spPr>
        <a:xfrm>
          <a:off x="0" y="789"/>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spc="0" dirty="0" smtClean="0"/>
            <a:t>OVERVIEW</a:t>
          </a:r>
          <a:endParaRPr lang="en-US" sz="2400" kern="1200" spc="0" dirty="0"/>
        </a:p>
      </dsp:txBody>
      <dsp:txXfrm>
        <a:off x="0" y="789"/>
        <a:ext cx="3944982" cy="459560"/>
      </dsp:txXfrm>
    </dsp:sp>
    <dsp:sp modelId="{9FED89B1-B2C2-43B6-92F1-D44E80B2FD62}">
      <dsp:nvSpPr>
        <dsp:cNvPr id="0" name=""/>
        <dsp:cNvSpPr/>
      </dsp:nvSpPr>
      <dsp:spPr>
        <a:xfrm rot="5400000">
          <a:off x="7267810" y="-2793543"/>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Who are the end users of this project</a:t>
          </a:r>
          <a:endParaRPr lang="en-US" sz="1900" kern="1200" dirty="0"/>
        </a:p>
      </dsp:txBody>
      <dsp:txXfrm rot="5400000">
        <a:off x="7267810" y="-2793543"/>
        <a:ext cx="367648" cy="7013303"/>
      </dsp:txXfrm>
    </dsp:sp>
    <dsp:sp modelId="{DF2D997A-9E99-47D1-9B25-6A44707A7269}">
      <dsp:nvSpPr>
        <dsp:cNvPr id="0" name=""/>
        <dsp:cNvSpPr/>
      </dsp:nvSpPr>
      <dsp:spPr>
        <a:xfrm>
          <a:off x="0" y="483327"/>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baseline="0" dirty="0" smtClean="0"/>
            <a:t>END USERS</a:t>
          </a:r>
          <a:endParaRPr lang="en-US" sz="2400" kern="1200" dirty="0"/>
        </a:p>
      </dsp:txBody>
      <dsp:txXfrm>
        <a:off x="0" y="483327"/>
        <a:ext cx="3944982" cy="459560"/>
      </dsp:txXfrm>
    </dsp:sp>
    <dsp:sp modelId="{6B7D23BF-F29D-4DA2-A594-24FA070CD181}">
      <dsp:nvSpPr>
        <dsp:cNvPr id="0" name=""/>
        <dsp:cNvSpPr/>
      </dsp:nvSpPr>
      <dsp:spPr>
        <a:xfrm rot="5400000">
          <a:off x="7267810" y="-2311005"/>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What is the solution and its value proposition</a:t>
          </a:r>
          <a:endParaRPr lang="en-US" sz="1900" kern="1200" dirty="0"/>
        </a:p>
      </dsp:txBody>
      <dsp:txXfrm rot="5400000">
        <a:off x="7267810" y="-2311005"/>
        <a:ext cx="367648" cy="7013303"/>
      </dsp:txXfrm>
    </dsp:sp>
    <dsp:sp modelId="{A8A05D09-B56F-4E80-9D34-3EBEA7FD1D2B}">
      <dsp:nvSpPr>
        <dsp:cNvPr id="0" name=""/>
        <dsp:cNvSpPr/>
      </dsp:nvSpPr>
      <dsp:spPr>
        <a:xfrm>
          <a:off x="0" y="965865"/>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baseline="0" dirty="0" smtClean="0"/>
            <a:t>SOLUTION</a:t>
          </a:r>
          <a:endParaRPr lang="en-US" sz="2400" kern="1200" dirty="0"/>
        </a:p>
      </dsp:txBody>
      <dsp:txXfrm>
        <a:off x="0" y="965865"/>
        <a:ext cx="3944982" cy="459560"/>
      </dsp:txXfrm>
    </dsp:sp>
    <dsp:sp modelId="{01945B80-53DB-423B-AAAF-B193704E2B65}">
      <dsp:nvSpPr>
        <dsp:cNvPr id="0" name=""/>
        <dsp:cNvSpPr/>
      </dsp:nvSpPr>
      <dsp:spPr>
        <a:xfrm rot="5400000">
          <a:off x="7267810" y="-1828467"/>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What are the customizations performed</a:t>
          </a:r>
          <a:endParaRPr lang="en-US" sz="1900" kern="1200" dirty="0"/>
        </a:p>
      </dsp:txBody>
      <dsp:txXfrm rot="5400000">
        <a:off x="7267810" y="-1828467"/>
        <a:ext cx="367648" cy="7013303"/>
      </dsp:txXfrm>
    </dsp:sp>
    <dsp:sp modelId="{465426B2-5939-403C-A020-4D501612C2C1}">
      <dsp:nvSpPr>
        <dsp:cNvPr id="0" name=""/>
        <dsp:cNvSpPr/>
      </dsp:nvSpPr>
      <dsp:spPr>
        <a:xfrm>
          <a:off x="0" y="1448404"/>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baseline="0" dirty="0" smtClean="0"/>
            <a:t>CUSTOMIZATION</a:t>
          </a:r>
          <a:endParaRPr lang="en-US" sz="2400" kern="1200" dirty="0"/>
        </a:p>
      </dsp:txBody>
      <dsp:txXfrm>
        <a:off x="0" y="1448404"/>
        <a:ext cx="3944982" cy="459560"/>
      </dsp:txXfrm>
    </dsp:sp>
    <dsp:sp modelId="{866D6656-F252-453D-860D-E92AC1EC8734}">
      <dsp:nvSpPr>
        <dsp:cNvPr id="0" name=""/>
        <dsp:cNvSpPr/>
      </dsp:nvSpPr>
      <dsp:spPr>
        <a:xfrm rot="5400000">
          <a:off x="7267810" y="-1345929"/>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How different models are used </a:t>
          </a:r>
          <a:endParaRPr lang="en-US" sz="1900" kern="1200" dirty="0"/>
        </a:p>
      </dsp:txBody>
      <dsp:txXfrm rot="5400000">
        <a:off x="7267810" y="-1345929"/>
        <a:ext cx="367648" cy="7013303"/>
      </dsp:txXfrm>
    </dsp:sp>
    <dsp:sp modelId="{707C3692-6283-4D42-8D4A-F616182C0F53}">
      <dsp:nvSpPr>
        <dsp:cNvPr id="0" name=""/>
        <dsp:cNvSpPr/>
      </dsp:nvSpPr>
      <dsp:spPr>
        <a:xfrm>
          <a:off x="0" y="1930942"/>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baseline="0" dirty="0" smtClean="0"/>
            <a:t>MODELLING</a:t>
          </a:r>
          <a:endParaRPr lang="en-US" sz="2400" kern="1200" dirty="0"/>
        </a:p>
      </dsp:txBody>
      <dsp:txXfrm>
        <a:off x="0" y="1930942"/>
        <a:ext cx="3944982" cy="459560"/>
      </dsp:txXfrm>
    </dsp:sp>
    <dsp:sp modelId="{4C1A7AB3-6FA5-427C-AACF-FE3CE8AD9D8C}">
      <dsp:nvSpPr>
        <dsp:cNvPr id="0" name=""/>
        <dsp:cNvSpPr/>
      </dsp:nvSpPr>
      <dsp:spPr>
        <a:xfrm rot="5400000">
          <a:off x="7267810" y="-863390"/>
          <a:ext cx="367648" cy="7013303"/>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smtClean="0"/>
            <a:t>Overall conclusion of the dos attack.</a:t>
          </a:r>
          <a:endParaRPr lang="en-US" sz="1900" kern="1200" dirty="0"/>
        </a:p>
      </dsp:txBody>
      <dsp:txXfrm rot="5400000">
        <a:off x="7267810" y="-863390"/>
        <a:ext cx="367648" cy="7013303"/>
      </dsp:txXfrm>
    </dsp:sp>
    <dsp:sp modelId="{10FE5A9D-8BEF-4EE5-8AA5-0507E2E2A1DF}">
      <dsp:nvSpPr>
        <dsp:cNvPr id="0" name=""/>
        <dsp:cNvSpPr/>
      </dsp:nvSpPr>
      <dsp:spPr>
        <a:xfrm>
          <a:off x="0" y="2413480"/>
          <a:ext cx="3944982" cy="459560"/>
        </a:xfrm>
        <a:prstGeom prst="round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en-US" sz="2400" kern="1200" baseline="0" dirty="0" smtClean="0"/>
            <a:t>RESULT</a:t>
          </a:r>
          <a:endParaRPr lang="en-US" sz="2400" kern="1200" baseline="0" dirty="0"/>
        </a:p>
      </dsp:txBody>
      <dsp:txXfrm>
        <a:off x="0" y="2413480"/>
        <a:ext cx="3944982" cy="459560"/>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6D9AB12-4E9B-4C46-9F6C-8BF63603794A}">
      <dsp:nvSpPr>
        <dsp:cNvPr id="0" name=""/>
        <dsp:cNvSpPr/>
      </dsp:nvSpPr>
      <dsp:spPr>
        <a:xfrm>
          <a:off x="488836" y="0"/>
          <a:ext cx="1846133" cy="923066"/>
        </a:xfrm>
        <a:prstGeom prst="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lvl="0" algn="ctr" defTabSz="2844800" rtl="0">
            <a:lnSpc>
              <a:spcPct val="90000"/>
            </a:lnSpc>
            <a:spcBef>
              <a:spcPct val="0"/>
            </a:spcBef>
            <a:spcAft>
              <a:spcPct val="35000"/>
            </a:spcAft>
          </a:pPr>
          <a:r>
            <a:rPr lang="en-US" sz="6400" kern="1200" dirty="0" smtClean="0"/>
            <a:t>1</a:t>
          </a:r>
          <a:endParaRPr lang="en-US" sz="6400" kern="1200" dirty="0"/>
        </a:p>
      </dsp:txBody>
      <dsp:txXfrm>
        <a:off x="488836" y="0"/>
        <a:ext cx="1846133" cy="923066"/>
      </dsp:txXfrm>
    </dsp:sp>
    <dsp:sp modelId="{99B44886-A3AA-41C0-8CA4-5270E6D55AC5}">
      <dsp:nvSpPr>
        <dsp:cNvPr id="0" name=""/>
        <dsp:cNvSpPr/>
      </dsp:nvSpPr>
      <dsp:spPr>
        <a:xfrm>
          <a:off x="4076445" y="131"/>
          <a:ext cx="1846133" cy="923066"/>
        </a:xfrm>
        <a:prstGeom prst="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lvl="0" algn="ctr" defTabSz="2844800" rtl="0">
            <a:lnSpc>
              <a:spcPct val="90000"/>
            </a:lnSpc>
            <a:spcBef>
              <a:spcPct val="0"/>
            </a:spcBef>
            <a:spcAft>
              <a:spcPct val="35000"/>
            </a:spcAft>
          </a:pPr>
          <a:r>
            <a:rPr lang="en-US" sz="6400" kern="1200" dirty="0" smtClean="0"/>
            <a:t>2</a:t>
          </a:r>
          <a:endParaRPr lang="en-US" sz="6400" kern="1200" dirty="0"/>
        </a:p>
      </dsp:txBody>
      <dsp:txXfrm>
        <a:off x="4076445" y="131"/>
        <a:ext cx="1846133" cy="923066"/>
      </dsp:txXfrm>
    </dsp:sp>
    <dsp:sp modelId="{932BDBE9-A7DE-4C1D-865A-579FAB22CDED}">
      <dsp:nvSpPr>
        <dsp:cNvPr id="0" name=""/>
        <dsp:cNvSpPr/>
      </dsp:nvSpPr>
      <dsp:spPr>
        <a:xfrm>
          <a:off x="7901559" y="0"/>
          <a:ext cx="1846133" cy="923066"/>
        </a:xfrm>
        <a:prstGeom prst="rect">
          <a:avLst/>
        </a:prstGeom>
        <a:solidFill>
          <a:schemeClr val="accent1">
            <a:hueOff val="0"/>
            <a:satOff val="0"/>
            <a:lumOff val="0"/>
            <a:alphaOff val="0"/>
          </a:schemeClr>
        </a:solidFill>
        <a:ln>
          <a:noFill/>
        </a:ln>
        <a:effectLst>
          <a:outerShdw blurRad="39000" dist="25400" dir="5400000" rotWithShape="0">
            <a:schemeClr val="accent1">
              <a:hueOff val="0"/>
              <a:satOff val="0"/>
              <a:lumOff val="0"/>
              <a:alphaOff val="0"/>
              <a:shade val="33000"/>
              <a:alpha val="83000"/>
            </a:scheme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lvl="0" algn="ctr" defTabSz="2844800" rtl="0">
            <a:lnSpc>
              <a:spcPct val="90000"/>
            </a:lnSpc>
            <a:spcBef>
              <a:spcPct val="0"/>
            </a:spcBef>
            <a:spcAft>
              <a:spcPct val="35000"/>
            </a:spcAft>
          </a:pPr>
          <a:r>
            <a:rPr lang="en-US" sz="6400" kern="1200" dirty="0" smtClean="0"/>
            <a:t>3</a:t>
          </a:r>
          <a:endParaRPr lang="en-US" sz="6400" kern="1200" dirty="0"/>
        </a:p>
      </dsp:txBody>
      <dsp:txXfrm>
        <a:off x="7901559" y="0"/>
        <a:ext cx="1846133" cy="92306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pPr/>
              <a:t>22-07-2023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pPr/>
              <a:t>‹#›</a:t>
            </a:fld>
            <a:endParaRPr lang="en-IN"/>
          </a:p>
        </p:txBody>
      </p:sp>
    </p:spTree>
    <p:extLst>
      <p:ext uri="{BB962C8B-B14F-4D97-AF65-F5344CB8AC3E}">
        <p14:creationId xmlns=""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8E7FFE5B-C2CA-473D-8FCA-B26579CCBAAF}"/>
              </a:ext>
            </a:extLst>
          </p:cNvPr>
          <p:cNvPicPr>
            <a:picLocks noChangeAspect="1"/>
          </p:cNvPicPr>
          <p:nvPr/>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dirty="0"/>
              <a:t>Click to add title</a:t>
            </a:r>
          </a:p>
        </p:txBody>
      </p:sp>
      <p:sp>
        <p:nvSpPr>
          <p:cNvPr id="14" name="Text Placeholder 17">
            <a:extLst>
              <a:ext uri="{FF2B5EF4-FFF2-40B4-BE49-F238E27FC236}">
                <a16:creationId xmlns=""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 xmlns:p14="http://schemas.microsoft.com/office/powerpoint/2010/main" val="352351632"/>
      </p:ext>
    </p:extLst>
  </p:cSld>
  <p:clrMapOvr>
    <a:masterClrMapping/>
  </p:clrMapOvr>
  <p:transition spd="med" advTm="2000">
    <p:cut/>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4E6D8EB4-0AAB-4C86-96ED-AB74FA56A674}"/>
              </a:ext>
            </a:extLst>
          </p:cNvPr>
          <p:cNvPicPr>
            <a:picLocks noChangeAspect="1"/>
          </p:cNvPicPr>
          <p:nvPr/>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 xmlns:a16="http://schemas.microsoft.com/office/drawing/2014/main" id="{A77D30EC-51F8-4EBE-9AC8-349D6E064E20}"/>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14" name="Text Placeholder 10">
            <a:extLst>
              <a:ext uri="{FF2B5EF4-FFF2-40B4-BE49-F238E27FC236}">
                <a16:creationId xmlns=""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$2B</a:t>
            </a:r>
          </a:p>
        </p:txBody>
      </p:sp>
      <p:sp>
        <p:nvSpPr>
          <p:cNvPr id="5" name="Footer Placeholder 4">
            <a:extLst>
              <a:ext uri="{FF2B5EF4-FFF2-40B4-BE49-F238E27FC236}">
                <a16:creationId xmlns="" xmlns:a16="http://schemas.microsoft.com/office/drawing/2014/main" id="{9FE21B81-6A13-47D5-AD62-B1B0E4868044}"/>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6" name="Slide Number Placeholder 5">
            <a:extLst>
              <a:ext uri="{FF2B5EF4-FFF2-40B4-BE49-F238E27FC236}">
                <a16:creationId xmlns="" xmlns:a16="http://schemas.microsoft.com/office/drawing/2014/main" id="{E12BB476-8DFF-468F-B950-1F980EB4D5CD}"/>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6" name="Text Placeholder 10">
            <a:extLst>
              <a:ext uri="{FF2B5EF4-FFF2-40B4-BE49-F238E27FC236}">
                <a16:creationId xmlns=""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$1B</a:t>
            </a:r>
          </a:p>
        </p:txBody>
      </p:sp>
      <p:sp>
        <p:nvSpPr>
          <p:cNvPr id="11" name="Text Placeholder 10">
            <a:extLst>
              <a:ext uri="{FF2B5EF4-FFF2-40B4-BE49-F238E27FC236}">
                <a16:creationId xmlns=""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12" name="Text Placeholder 10">
            <a:extLst>
              <a:ext uri="{FF2B5EF4-FFF2-40B4-BE49-F238E27FC236}">
                <a16:creationId xmlns=""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$3B</a:t>
            </a:r>
          </a:p>
        </p:txBody>
      </p:sp>
      <p:sp>
        <p:nvSpPr>
          <p:cNvPr id="20" name="Text Placeholder 10">
            <a:extLst>
              <a:ext uri="{FF2B5EF4-FFF2-40B4-BE49-F238E27FC236}">
                <a16:creationId xmlns=""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1" name="Text Placeholder 10">
            <a:extLst>
              <a:ext uri="{FF2B5EF4-FFF2-40B4-BE49-F238E27FC236}">
                <a16:creationId xmlns=""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 name="Title 1">
            <a:extLst>
              <a:ext uri="{FF2B5EF4-FFF2-40B4-BE49-F238E27FC236}">
                <a16:creationId xmlns=""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972322242"/>
      </p:ext>
    </p:extLst>
  </p:cSld>
  <p:clrMapOvr>
    <a:masterClrMapping/>
  </p:clrMapOvr>
  <p:transition spd="med" advTm="2000">
    <p:cut/>
  </p:transition>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Our Competition">
    <p:spTree>
      <p:nvGrpSpPr>
        <p:cNvPr id="1" name=""/>
        <p:cNvGrpSpPr/>
        <p:nvPr/>
      </p:nvGrpSpPr>
      <p:grpSpPr>
        <a:xfrm>
          <a:off x="0" y="0"/>
          <a:ext cx="0" cy="0"/>
          <a:chOff x="0" y="0"/>
          <a:chExt cx="0" cy="0"/>
        </a:xfrm>
      </p:grpSpPr>
      <p:sp>
        <p:nvSpPr>
          <p:cNvPr id="21" name="Picture Placeholder 7">
            <a:extLst>
              <a:ext uri="{FF2B5EF4-FFF2-40B4-BE49-F238E27FC236}">
                <a16:creationId xmlns=""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 xmlns:a16="http://schemas.microsoft.com/office/drawing/2014/main" id="{56754628-3BB3-414A-88E4-67B3809A62CD}"/>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5" name="Footer Placeholder 4">
            <a:extLst>
              <a:ext uri="{FF2B5EF4-FFF2-40B4-BE49-F238E27FC236}">
                <a16:creationId xmlns="" xmlns:a16="http://schemas.microsoft.com/office/drawing/2014/main" id="{33D99CEA-3489-476A-9C9D-ED977FE6EA33}"/>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6" name="Slide Number Placeholder 5">
            <a:extLst>
              <a:ext uri="{FF2B5EF4-FFF2-40B4-BE49-F238E27FC236}">
                <a16:creationId xmlns="" xmlns:a16="http://schemas.microsoft.com/office/drawing/2014/main" id="{1DCD55B0-9BDF-49CC-B30F-96112214E7A5}"/>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7" name="Text Placeholder 10">
            <a:extLst>
              <a:ext uri="{FF2B5EF4-FFF2-40B4-BE49-F238E27FC236}">
                <a16:creationId xmlns=""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dirty="0"/>
              <a:t>Click to add title</a:t>
            </a:r>
          </a:p>
        </p:txBody>
      </p:sp>
    </p:spTree>
    <p:extLst>
      <p:ext uri="{BB962C8B-B14F-4D97-AF65-F5344CB8AC3E}">
        <p14:creationId xmlns="" xmlns:p14="http://schemas.microsoft.com/office/powerpoint/2010/main" val="3951320910"/>
      </p:ext>
    </p:extLst>
  </p:cSld>
  <p:clrMapOvr>
    <a:masterClrMapping/>
  </p:clrMapOvr>
  <p:transition spd="med" advTm="2000">
    <p:cut/>
  </p:transition>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A954AA95-575B-4060-9443-53B347664494}"/>
              </a:ext>
            </a:extLst>
          </p:cNvPr>
          <p:cNvPicPr>
            <a:picLocks noChangeAspect="1"/>
          </p:cNvPicPr>
          <p:nvPr/>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 xmlns:a16="http://schemas.microsoft.com/office/drawing/2014/main" id="{38BF2BB6-8F62-424E-B01D-F90A0DB7BFBB}"/>
              </a:ext>
              <a:ext uri="{C183D7F6-B498-43B3-948B-1728B52AA6E4}">
                <adec:decorative xmlns="" xmlns:adec="http://schemas.microsoft.com/office/drawing/2017/decorative" val="1"/>
              </a:ext>
            </a:extLst>
          </p:cNvPr>
          <p:cNvSpPr/>
          <p:nvPr/>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 xmlns:a16="http://schemas.microsoft.com/office/drawing/2014/main" id="{5822AF5C-69BC-4A87-8E5C-E473F6A73EEF}"/>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246AD827-24BF-4C7D-9F16-1E26E09A6006}"/>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CDBEEF33-0303-4BF6-8C9A-08DE4CB645AE}"/>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8" name="Text Placeholder 14">
            <a:extLst>
              <a:ext uri="{FF2B5EF4-FFF2-40B4-BE49-F238E27FC236}">
                <a16:creationId xmlns=""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 xmlns:a16="http://schemas.microsoft.com/office/drawing/2014/main" id="{8914974F-EEEB-4FDB-B605-14B6199844BA}"/>
              </a:ext>
            </a:extLst>
          </p:cNvPr>
          <p:cNvCxnSpPr>
            <a:cxnSpLocks/>
          </p:cNvCxnSpPr>
          <p:nvPr/>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 xmlns:a16="http://schemas.microsoft.com/office/drawing/2014/main" id="{4FCFFB4C-5408-479D-88E2-42F8897706C7}"/>
              </a:ext>
            </a:extLst>
          </p:cNvPr>
          <p:cNvCxnSpPr>
            <a:cxnSpLocks/>
          </p:cNvCxnSpPr>
          <p:nvPr/>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3285885199"/>
      </p:ext>
    </p:extLst>
  </p:cSld>
  <p:clrMapOvr>
    <a:masterClrMapping/>
  </p:clrMapOvr>
  <p:transition spd="med" advTm="2000">
    <p:cut/>
  </p:transition>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D1F00DA-5D59-4EDE-BA9C-D312B3FBBAFD}"/>
              </a:ext>
            </a:extLst>
          </p:cNvPr>
          <p:cNvPicPr>
            <a:picLocks noChangeAspect="1"/>
          </p:cNvPicPr>
          <p:nvPr/>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 xmlns:a16="http://schemas.microsoft.com/office/drawing/2014/main" id="{94C3578F-2A0F-4E30-AF4A-8F796929EE04}"/>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01F6CA51-E5DC-4FC3-92F6-D5EC783C0A8A}"/>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1A10E530-F1C5-4166-A95F-3F8D022CCD74}"/>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1" name="Text Placeholder 14">
            <a:extLst>
              <a:ext uri="{FF2B5EF4-FFF2-40B4-BE49-F238E27FC236}">
                <a16:creationId xmlns=""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3" name="Text Placeholder 14">
            <a:extLst>
              <a:ext uri="{FF2B5EF4-FFF2-40B4-BE49-F238E27FC236}">
                <a16:creationId xmlns=""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4" name="Text Placeholder 14">
            <a:extLst>
              <a:ext uri="{FF2B5EF4-FFF2-40B4-BE49-F238E27FC236}">
                <a16:creationId xmlns=""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5" name="Text Placeholder 14">
            <a:extLst>
              <a:ext uri="{FF2B5EF4-FFF2-40B4-BE49-F238E27FC236}">
                <a16:creationId xmlns=""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2521985362"/>
      </p:ext>
    </p:extLst>
  </p:cSld>
  <p:clrMapOvr>
    <a:masterClrMapping/>
  </p:clrMapOvr>
  <p:transition spd="med" advTm="2000">
    <p:cut/>
  </p:transition>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action">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B3D91600-3E99-42F4-85C2-60F442CD5E7C}"/>
              </a:ext>
            </a:extLst>
          </p:cNvPr>
          <p:cNvPicPr>
            <a:picLocks noChangeAspect="1"/>
          </p:cNvPicPr>
          <p:nvPr/>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14">
            <a:extLst>
              <a:ext uri="{FF2B5EF4-FFF2-40B4-BE49-F238E27FC236}">
                <a16:creationId xmlns=""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 xmlns:a16="http://schemas.microsoft.com/office/drawing/2014/main" id="{6968D310-58F4-4A10-A286-9B42AECFDD18}"/>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6C868E10-EEA7-4017-B7CA-17B5EB23C4EC}"/>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C2B014CA-8BED-467C-AC80-6DC5B3DDC405}"/>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78" name="Text Placeholder 14">
            <a:extLst>
              <a:ext uri="{FF2B5EF4-FFF2-40B4-BE49-F238E27FC236}">
                <a16:creationId xmlns=""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
        <p:nvSpPr>
          <p:cNvPr id="9" name="Content Placeholder 8">
            <a:extLst>
              <a:ext uri="{FF2B5EF4-FFF2-40B4-BE49-F238E27FC236}">
                <a16:creationId xmlns=""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p14="http://schemas.microsoft.com/office/powerpoint/2010/main" val="4150270249"/>
      </p:ext>
    </p:extLst>
  </p:cSld>
  <p:clrMapOvr>
    <a:masterClrMapping/>
  </p:clrMapOvr>
  <p:transition spd="med" advTm="2000">
    <p:cut/>
  </p:transition>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79533791-52F7-40F6-B230-7BF6C505CCD6}"/>
              </a:ext>
            </a:extLst>
          </p:cNvPr>
          <p:cNvPicPr>
            <a:picLocks noChangeAspect="1"/>
          </p:cNvPicPr>
          <p:nvPr/>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 xmlns:a16="http://schemas.microsoft.com/office/drawing/2014/main" id="{DE68A0C5-BEED-4BC5-ACD5-3F28EDE19EE3}"/>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B35EA781-4C22-4390-A03C-CA5DCCB7A2B1}"/>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6FE694A4-07AC-48C4-A560-162C1F4ECD49}"/>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6" name="Text Placeholder 14">
            <a:extLst>
              <a:ext uri="{FF2B5EF4-FFF2-40B4-BE49-F238E27FC236}">
                <a16:creationId xmlns=""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1558216560"/>
      </p:ext>
    </p:extLst>
  </p:cSld>
  <p:clrMapOvr>
    <a:masterClrMapping/>
  </p:clrMapOvr>
  <p:transition spd="med" advTm="2000">
    <p:cut/>
  </p:transition>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inancials">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75C89BE0-E34D-48FA-8ED2-CA69BFBC4FB6}"/>
              </a:ext>
            </a:extLst>
          </p:cNvPr>
          <p:cNvPicPr>
            <a:picLocks noChangeAspect="1"/>
          </p:cNvPicPr>
          <p:nvPr/>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dirty="0"/>
              <a:t>Click to add photo</a:t>
            </a:r>
          </a:p>
        </p:txBody>
      </p:sp>
      <p:sp>
        <p:nvSpPr>
          <p:cNvPr id="8" name="Picture Placeholder 7">
            <a:extLst>
              <a:ext uri="{FF2B5EF4-FFF2-40B4-BE49-F238E27FC236}">
                <a16:creationId xmlns=""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dirty="0"/>
              <a:t>Click to add photo</a:t>
            </a:r>
          </a:p>
        </p:txBody>
      </p:sp>
      <p:sp>
        <p:nvSpPr>
          <p:cNvPr id="3" name="Date Placeholder 2">
            <a:extLst>
              <a:ext uri="{FF2B5EF4-FFF2-40B4-BE49-F238E27FC236}">
                <a16:creationId xmlns="" xmlns:a16="http://schemas.microsoft.com/office/drawing/2014/main" id="{523CB959-A5D6-4887-9B77-916F0EA10660}"/>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E8C0AFFF-66EA-44D7-828D-244A190B13B2}"/>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4D589006-A738-42A2-B328-34F70A778A89}"/>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1" name="Title 1">
            <a:extLst>
              <a:ext uri="{FF2B5EF4-FFF2-40B4-BE49-F238E27FC236}">
                <a16:creationId xmlns=""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
        <p:nvSpPr>
          <p:cNvPr id="6" name="Content Placeholder 5">
            <a:extLst>
              <a:ext uri="{FF2B5EF4-FFF2-40B4-BE49-F238E27FC236}">
                <a16:creationId xmlns=""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p14="http://schemas.microsoft.com/office/powerpoint/2010/main" val="3574096767"/>
      </p:ext>
    </p:extLst>
  </p:cSld>
  <p:clrMapOvr>
    <a:masterClrMapping/>
  </p:clrMapOvr>
  <p:transition spd="med" advTm="2000">
    <p:cut/>
  </p:transition>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eet The Team">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339293AB-35CB-4344-A710-9C0BF396AEAC}"/>
              </a:ext>
            </a:extLst>
          </p:cNvPr>
          <p:cNvPicPr>
            <a:picLocks noChangeAspect="1"/>
          </p:cNvPicPr>
          <p:nvPr/>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 xmlns:a16="http://schemas.microsoft.com/office/drawing/2014/main" id="{AE5B5434-FC37-4DD2-AA81-6499AA6FB246}"/>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E8DC474A-5DF9-4EA3-A273-CA3941061639}"/>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DF6B1742-3B51-4EFC-8A04-CD872DE4EC37}"/>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9" name="Rectangle 8">
            <a:extLst>
              <a:ext uri="{FF2B5EF4-FFF2-40B4-BE49-F238E27FC236}">
                <a16:creationId xmlns="" xmlns:a16="http://schemas.microsoft.com/office/drawing/2014/main" id="{425C06A4-0C2D-4746-83C3-410A9B469E89}"/>
              </a:ext>
            </a:extLst>
          </p:cNvPr>
          <p:cNvSpPr/>
          <p:nvPr/>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9">
            <a:extLst>
              <a:ext uri="{FF2B5EF4-FFF2-40B4-BE49-F238E27FC236}">
                <a16:creationId xmlns=""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dirty="0"/>
              <a:t>Click to add photo</a:t>
            </a:r>
          </a:p>
        </p:txBody>
      </p:sp>
      <p:sp>
        <p:nvSpPr>
          <p:cNvPr id="17" name="Picture Placeholder 9">
            <a:extLst>
              <a:ext uri="{FF2B5EF4-FFF2-40B4-BE49-F238E27FC236}">
                <a16:creationId xmlns=""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dirty="0"/>
              <a:t>Click to add photo</a:t>
            </a:r>
          </a:p>
        </p:txBody>
      </p:sp>
      <p:sp>
        <p:nvSpPr>
          <p:cNvPr id="18" name="Picture Placeholder 9">
            <a:extLst>
              <a:ext uri="{FF2B5EF4-FFF2-40B4-BE49-F238E27FC236}">
                <a16:creationId xmlns=""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dirty="0"/>
              <a:t>Click to add photo</a:t>
            </a:r>
          </a:p>
        </p:txBody>
      </p:sp>
      <p:sp>
        <p:nvSpPr>
          <p:cNvPr id="19" name="Text Placeholder 10">
            <a:extLst>
              <a:ext uri="{FF2B5EF4-FFF2-40B4-BE49-F238E27FC236}">
                <a16:creationId xmlns=""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 xmlns:a16="http://schemas.microsoft.com/office/drawing/2014/main" id="{90E93D6C-0CD6-42A7-A2D2-C8582F7B353C}"/>
              </a:ext>
            </a:extLst>
          </p:cNvPr>
          <p:cNvSpPr/>
          <p:nvPr/>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 xmlns:a16="http://schemas.microsoft.com/office/drawing/2014/main" id="{B7D0FDBA-5294-4730-92D6-440AA8DE35AE}"/>
              </a:ext>
            </a:extLst>
          </p:cNvPr>
          <p:cNvSpPr/>
          <p:nvPr/>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 xmlns:a16="http://schemas.microsoft.com/office/drawing/2014/main" id="{E8E75564-AD04-4406-979E-AC0A8BE2AEFD}"/>
              </a:ext>
            </a:extLst>
          </p:cNvPr>
          <p:cNvSpPr/>
          <p:nvPr/>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 xmlns:a16="http://schemas.microsoft.com/office/drawing/2014/main" id="{0E7899F8-DBAB-4DCC-857C-94A3CF0FE542}"/>
              </a:ext>
            </a:extLst>
          </p:cNvPr>
          <p:cNvSpPr/>
          <p:nvPr/>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 xmlns:p14="http://schemas.microsoft.com/office/powerpoint/2010/main" val="1714060220"/>
      </p:ext>
    </p:extLst>
  </p:cSld>
  <p:clrMapOvr>
    <a:masterClrMapping/>
  </p:clrMapOvr>
  <p:transition spd="med" advTm="2000">
    <p:cut/>
  </p:transition>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e Full Team">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B6B7C369-B3B1-47DB-AFB5-4A2FA0A0469C}"/>
              </a:ext>
            </a:extLst>
          </p:cNvPr>
          <p:cNvPicPr>
            <a:picLocks noChangeAspect="1"/>
          </p:cNvPicPr>
          <p:nvPr/>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 xmlns:a16="http://schemas.microsoft.com/office/drawing/2014/main" id="{26EDB6E9-4285-4C1C-9752-2D43D60780B6}"/>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B52EDB06-237E-4E77-B217-FD0E19A41086}"/>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A0BACDA0-CD42-4B14-A524-FF6FF7E28A6A}"/>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1" name="Rectangle 10">
            <a:extLst>
              <a:ext uri="{FF2B5EF4-FFF2-40B4-BE49-F238E27FC236}">
                <a16:creationId xmlns="" xmlns:a16="http://schemas.microsoft.com/office/drawing/2014/main" id="{C8C5DE79-8AB4-425F-A9CB-B17901806732}"/>
              </a:ext>
            </a:extLst>
          </p:cNvPr>
          <p:cNvSpPr/>
          <p:nvPr/>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10">
            <a:extLst>
              <a:ext uri="{FF2B5EF4-FFF2-40B4-BE49-F238E27FC236}">
                <a16:creationId xmlns=""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63" name="Text Placeholder 10">
            <a:extLst>
              <a:ext uri="{FF2B5EF4-FFF2-40B4-BE49-F238E27FC236}">
                <a16:creationId xmlns=""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 xmlns:a16="http://schemas.microsoft.com/office/drawing/2014/main" id="{129E220D-4268-4E0B-B292-D87F92DF6ED3}"/>
              </a:ext>
            </a:extLst>
          </p:cNvPr>
          <p:cNvSpPr/>
          <p:nvPr/>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Picture Placeholder 9">
            <a:extLst>
              <a:ext uri="{FF2B5EF4-FFF2-40B4-BE49-F238E27FC236}">
                <a16:creationId xmlns=""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79" name="Rectangle 78">
            <a:extLst>
              <a:ext uri="{FF2B5EF4-FFF2-40B4-BE49-F238E27FC236}">
                <a16:creationId xmlns="" xmlns:a16="http://schemas.microsoft.com/office/drawing/2014/main" id="{CB9D855A-B11D-44DC-BBE1-7BA68BD18E68}"/>
              </a:ext>
            </a:extLst>
          </p:cNvPr>
          <p:cNvSpPr/>
          <p:nvPr/>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9">
            <a:extLst>
              <a:ext uri="{FF2B5EF4-FFF2-40B4-BE49-F238E27FC236}">
                <a16:creationId xmlns=""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1" name="Rectangle 80">
            <a:extLst>
              <a:ext uri="{FF2B5EF4-FFF2-40B4-BE49-F238E27FC236}">
                <a16:creationId xmlns="" xmlns:a16="http://schemas.microsoft.com/office/drawing/2014/main" id="{E874C203-B833-4D0D-9674-D25DFA3F9606}"/>
              </a:ext>
            </a:extLst>
          </p:cNvPr>
          <p:cNvSpPr/>
          <p:nvPr/>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Picture Placeholder 9">
            <a:extLst>
              <a:ext uri="{FF2B5EF4-FFF2-40B4-BE49-F238E27FC236}">
                <a16:creationId xmlns=""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3" name="Rectangle 82">
            <a:extLst>
              <a:ext uri="{FF2B5EF4-FFF2-40B4-BE49-F238E27FC236}">
                <a16:creationId xmlns="" xmlns:a16="http://schemas.microsoft.com/office/drawing/2014/main" id="{454DE692-CD53-4D36-9E21-EDBFA9779183}"/>
              </a:ext>
            </a:extLst>
          </p:cNvPr>
          <p:cNvSpPr/>
          <p:nvPr/>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Picture Placeholder 9">
            <a:extLst>
              <a:ext uri="{FF2B5EF4-FFF2-40B4-BE49-F238E27FC236}">
                <a16:creationId xmlns=""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5" name="Rectangle 84">
            <a:extLst>
              <a:ext uri="{FF2B5EF4-FFF2-40B4-BE49-F238E27FC236}">
                <a16:creationId xmlns="" xmlns:a16="http://schemas.microsoft.com/office/drawing/2014/main" id="{60564730-564F-4992-974D-020B105689EE}"/>
              </a:ext>
            </a:extLst>
          </p:cNvPr>
          <p:cNvSpPr/>
          <p:nvPr/>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Picture Placeholder 9">
            <a:extLst>
              <a:ext uri="{FF2B5EF4-FFF2-40B4-BE49-F238E27FC236}">
                <a16:creationId xmlns=""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7" name="Rectangle 86">
            <a:extLst>
              <a:ext uri="{FF2B5EF4-FFF2-40B4-BE49-F238E27FC236}">
                <a16:creationId xmlns="" xmlns:a16="http://schemas.microsoft.com/office/drawing/2014/main" id="{3E7D63A3-3C58-4F80-B353-C26650B97F55}"/>
              </a:ext>
            </a:extLst>
          </p:cNvPr>
          <p:cNvSpPr/>
          <p:nvPr/>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Picture Placeholder 9">
            <a:extLst>
              <a:ext uri="{FF2B5EF4-FFF2-40B4-BE49-F238E27FC236}">
                <a16:creationId xmlns=""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9" name="Rectangle 88">
            <a:extLst>
              <a:ext uri="{FF2B5EF4-FFF2-40B4-BE49-F238E27FC236}">
                <a16:creationId xmlns="" xmlns:a16="http://schemas.microsoft.com/office/drawing/2014/main" id="{44D0D2B8-EB2F-407A-A7DF-29BF878D0C97}"/>
              </a:ext>
            </a:extLst>
          </p:cNvPr>
          <p:cNvSpPr/>
          <p:nvPr/>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Picture Placeholder 9">
            <a:extLst>
              <a:ext uri="{FF2B5EF4-FFF2-40B4-BE49-F238E27FC236}">
                <a16:creationId xmlns=""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91" name="Rectangle 90">
            <a:extLst>
              <a:ext uri="{FF2B5EF4-FFF2-40B4-BE49-F238E27FC236}">
                <a16:creationId xmlns="" xmlns:a16="http://schemas.microsoft.com/office/drawing/2014/main" id="{A161A1AC-702C-4209-BE7C-E51F7434B5B5}"/>
              </a:ext>
            </a:extLst>
          </p:cNvPr>
          <p:cNvSpPr/>
          <p:nvPr/>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itle 1">
            <a:extLst>
              <a:ext uri="{FF2B5EF4-FFF2-40B4-BE49-F238E27FC236}">
                <a16:creationId xmlns=""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 xmlns:p14="http://schemas.microsoft.com/office/powerpoint/2010/main" val="197788667"/>
      </p:ext>
    </p:extLst>
  </p:cSld>
  <p:clrMapOvr>
    <a:masterClrMapping/>
  </p:clrMapOvr>
  <p:transition spd="med" advTm="2000">
    <p:cut/>
  </p:transition>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unding">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DFBC2989-2CED-47FB-8D23-FF60F2561EAD}"/>
              </a:ext>
            </a:extLst>
          </p:cNvPr>
          <p:cNvPicPr>
            <a:picLocks noChangeAspect="1"/>
          </p:cNvPicPr>
          <p:nvPr/>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 xmlns:a16="http://schemas.microsoft.com/office/drawing/2014/main" id="{BA429704-4AB7-47AB-8C1F-4C2E4C99A10E}"/>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B0348280-3106-454C-9D69-9BD1267B1811}"/>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09426433-6916-408B-BE80-EB35C693077C}"/>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34" name="Rectangle 33">
            <a:extLst>
              <a:ext uri="{FF2B5EF4-FFF2-40B4-BE49-F238E27FC236}">
                <a16:creationId xmlns="" xmlns:a16="http://schemas.microsoft.com/office/drawing/2014/main" id="{137D1BF6-CA32-48D3-B8AE-5D5C621A7EB5}"/>
              </a:ext>
              <a:ext uri="{C183D7F6-B498-43B3-948B-1728B52AA6E4}">
                <adec:decorative xmlns="" xmlns:adec="http://schemas.microsoft.com/office/drawing/2017/decorative" val="1"/>
              </a:ext>
            </a:extLst>
          </p:cNvPr>
          <p:cNvSpPr/>
          <p:nvPr/>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4">
            <a:extLst>
              <a:ext uri="{FF2B5EF4-FFF2-40B4-BE49-F238E27FC236}">
                <a16:creationId xmlns=""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3779173275"/>
      </p:ext>
    </p:extLst>
  </p:cSld>
  <p:clrMapOvr>
    <a:masterClrMapping/>
  </p:clrMapOvr>
  <p:transition spd="med" advTm="2000">
    <p:cut/>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bout Us">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C99B8705-C027-4E12-892E-C32FF13296F1}"/>
              </a:ext>
            </a:extLst>
          </p:cNvPr>
          <p:cNvPicPr>
            <a:picLocks noChangeAspect="1"/>
          </p:cNvPicPr>
          <p:nvPr/>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 xmlns:a16="http://schemas.microsoft.com/office/drawing/2014/main" id="{6346919B-FFF8-4FED-8A44-48A7E600EB60}"/>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5" name="Footer Placeholder 4">
            <a:extLst>
              <a:ext uri="{FF2B5EF4-FFF2-40B4-BE49-F238E27FC236}">
                <a16:creationId xmlns="" xmlns:a16="http://schemas.microsoft.com/office/drawing/2014/main" id="{C6DF28B0-8A34-4E86-9FE3-20BD880CD9C3}"/>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6" name="Slide Number Placeholder 5">
            <a:extLst>
              <a:ext uri="{FF2B5EF4-FFF2-40B4-BE49-F238E27FC236}">
                <a16:creationId xmlns="" xmlns:a16="http://schemas.microsoft.com/office/drawing/2014/main" id="{D4BE1CCB-96B6-4D9F-A932-D0EBDBD7DA45}"/>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3" name="Title 2">
            <a:extLst>
              <a:ext uri="{FF2B5EF4-FFF2-40B4-BE49-F238E27FC236}">
                <a16:creationId xmlns=""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dirty="0"/>
              <a:t>Click to add title</a:t>
            </a:r>
          </a:p>
        </p:txBody>
      </p:sp>
      <p:sp>
        <p:nvSpPr>
          <p:cNvPr id="11" name="Text Placeholder 17">
            <a:extLst>
              <a:ext uri="{FF2B5EF4-FFF2-40B4-BE49-F238E27FC236}">
                <a16:creationId xmlns=""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dirty="0"/>
              <a:t>Click to add text</a:t>
            </a:r>
          </a:p>
        </p:txBody>
      </p:sp>
    </p:spTree>
    <p:extLst>
      <p:ext uri="{BB962C8B-B14F-4D97-AF65-F5344CB8AC3E}">
        <p14:creationId xmlns="" xmlns:p14="http://schemas.microsoft.com/office/powerpoint/2010/main" val="1236195098"/>
      </p:ext>
    </p:extLst>
  </p:cSld>
  <p:clrMapOvr>
    <a:masterClrMapping/>
  </p:clrMapOvr>
  <p:transition spd="med" advTm="2000">
    <p:cut/>
  </p:transition>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dirty="0"/>
              <a:t>Click to add photo</a:t>
            </a:r>
          </a:p>
        </p:txBody>
      </p:sp>
      <p:sp>
        <p:nvSpPr>
          <p:cNvPr id="3" name="Date Placeholder 2">
            <a:extLst>
              <a:ext uri="{FF2B5EF4-FFF2-40B4-BE49-F238E27FC236}">
                <a16:creationId xmlns="" xmlns:a16="http://schemas.microsoft.com/office/drawing/2014/main" id="{59275658-2C01-4217-AE99-DF0FDFFE43C5}"/>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3F913D93-CECF-4647-8DC2-8F7DD04E742B}"/>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03C60507-1EAA-4632-9D67-1BD599F4F549}"/>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1" name="Title 1">
            <a:extLst>
              <a:ext uri="{FF2B5EF4-FFF2-40B4-BE49-F238E27FC236}">
                <a16:creationId xmlns=""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dirty="0"/>
              <a:t>Click to add title</a:t>
            </a:r>
          </a:p>
        </p:txBody>
      </p:sp>
      <p:sp>
        <p:nvSpPr>
          <p:cNvPr id="8" name="Text Placeholder 17">
            <a:extLst>
              <a:ext uri="{FF2B5EF4-FFF2-40B4-BE49-F238E27FC236}">
                <a16:creationId xmlns=""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dirty="0"/>
              <a:t>Click to add text</a:t>
            </a:r>
          </a:p>
        </p:txBody>
      </p:sp>
    </p:spTree>
    <p:extLst>
      <p:ext uri="{BB962C8B-B14F-4D97-AF65-F5344CB8AC3E}">
        <p14:creationId xmlns="" xmlns:p14="http://schemas.microsoft.com/office/powerpoint/2010/main" val="2171803026"/>
      </p:ext>
    </p:extLst>
  </p:cSld>
  <p:clrMapOvr>
    <a:masterClrMapping/>
  </p:clrMapOvr>
  <p:transition spd="med" advTm="2000">
    <p:cut/>
  </p:transition>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6" name="Picture Placeholder 7">
            <a:extLst>
              <a:ext uri="{FF2B5EF4-FFF2-40B4-BE49-F238E27FC236}">
                <a16:creationId xmlns=""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dirty="0"/>
              <a:t>Click to add photo</a:t>
            </a:r>
          </a:p>
        </p:txBody>
      </p:sp>
      <p:sp>
        <p:nvSpPr>
          <p:cNvPr id="8" name="Text Placeholder 17">
            <a:extLst>
              <a:ext uri="{FF2B5EF4-FFF2-40B4-BE49-F238E27FC236}">
                <a16:creationId xmlns=""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 xmlns:a16="http://schemas.microsoft.com/office/drawing/2014/main" id="{319B0AE4-4C17-4975-A59C-4D9EFE584062}"/>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D5FC9023-3371-40C0-A618-BF8AA20FFE56}"/>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C8221E28-544B-4D00-A151-341F3D7EC99A}"/>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2" name="Title 1">
            <a:extLst>
              <a:ext uri="{FF2B5EF4-FFF2-40B4-BE49-F238E27FC236}">
                <a16:creationId xmlns=""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2198803486"/>
      </p:ext>
    </p:extLst>
  </p:cSld>
  <p:clrMapOvr>
    <a:masterClrMapping/>
  </p:clrMapOvr>
  <p:transition spd="med" advTm="2000">
    <p:cut/>
  </p:transition>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en-US" smtClean="0"/>
              <a:t>Click to edit Master title style</a:t>
            </a:r>
            <a:endParaRPr kumimoji="0" lang="en-US"/>
          </a:p>
        </p:txBody>
      </p:sp>
      <p:sp>
        <p:nvSpPr>
          <p:cNvPr id="25" name="Subtitle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31" name="Date Placeholder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ED291B17-9318-49DB-B28B-6E5994AE9581}" type="datetime1">
              <a:rPr lang="en-US" smtClean="0"/>
              <a:pPr/>
              <a:t>7/22/2023</a:t>
            </a:fld>
            <a:endParaRPr lang="en-US"/>
          </a:p>
        </p:txBody>
      </p:sp>
      <p:sp>
        <p:nvSpPr>
          <p:cNvPr id="18" name="Footer Placeholder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en-US"/>
          </a:p>
        </p:txBody>
      </p:sp>
      <p:sp>
        <p:nvSpPr>
          <p:cNvPr id="29" name="Slide Number Placeholder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3A98EE3D-8CD1-4C3F-BD1C-C98C9596463C}" type="slidenum">
              <a:rPr lang="en-US" smtClean="0"/>
              <a:pPr/>
              <a:t>‹#›</a:t>
            </a:fld>
            <a:endParaRPr lang="en-US"/>
          </a:p>
        </p:txBody>
      </p:sp>
    </p:spTree>
  </p:cSld>
  <p:clrMapOvr>
    <a:masterClrMapping/>
  </p:clrMapOvr>
  <p:transition spd="med" advTm="2000">
    <p:cu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8DD82B9-B8EE-4375-B6FF-88FA6ABB15D9}" type="datetime1">
              <a:rPr lang="en-US" smtClean="0"/>
              <a:pPr/>
              <a:t>7/22/2023</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BC5217A8-0E06-4059-AC45-433E2E67A85D}" type="slidenum">
              <a:rPr kumimoji="0" lang="en-US" smtClean="0"/>
              <a:pPr/>
              <a:t>‹#›</a:t>
            </a:fld>
            <a:endParaRPr kumimoji="0" lang="en-US"/>
          </a:p>
        </p:txBody>
      </p:sp>
    </p:spTree>
  </p:cSld>
  <p:clrMapOvr>
    <a:masterClrMapping/>
  </p:clrMapOvr>
  <p:transition spd="med" advTm="2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roblem">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6B95BA1F-6B83-4358-A202-FD15470976A9}"/>
              </a:ext>
            </a:extLst>
          </p:cNvPr>
          <p:cNvPicPr>
            <a:picLocks noChangeAspect="1"/>
          </p:cNvPicPr>
          <p:nvPr/>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 xmlns:a16="http://schemas.microsoft.com/office/drawing/2014/main" id="{A35C10F8-CB40-4BDD-AA21-7DDC300FE73E}"/>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5" name="Footer Placeholder 4">
            <a:extLst>
              <a:ext uri="{FF2B5EF4-FFF2-40B4-BE49-F238E27FC236}">
                <a16:creationId xmlns="" xmlns:a16="http://schemas.microsoft.com/office/drawing/2014/main" id="{434969F5-F9D0-4A38-8C6C-86005388F51D}"/>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6" name="Slide Number Placeholder 5">
            <a:extLst>
              <a:ext uri="{FF2B5EF4-FFF2-40B4-BE49-F238E27FC236}">
                <a16:creationId xmlns="" xmlns:a16="http://schemas.microsoft.com/office/drawing/2014/main" id="{7CC33B3F-10CE-4363-805C-361CA49414B4}"/>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3" name="Picture Placeholder 7">
            <a:extLst>
              <a:ext uri="{FF2B5EF4-FFF2-40B4-BE49-F238E27FC236}">
                <a16:creationId xmlns=""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dirty="0"/>
              <a:t>Click to add photo</a:t>
            </a:r>
          </a:p>
        </p:txBody>
      </p:sp>
      <p:sp>
        <p:nvSpPr>
          <p:cNvPr id="16" name="Text Placeholder 14">
            <a:extLst>
              <a:ext uri="{FF2B5EF4-FFF2-40B4-BE49-F238E27FC236}">
                <a16:creationId xmlns=""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dirty="0"/>
              <a:t>Click to add title</a:t>
            </a:r>
          </a:p>
        </p:txBody>
      </p:sp>
      <p:sp>
        <p:nvSpPr>
          <p:cNvPr id="17" name="Text Placeholder 14">
            <a:extLst>
              <a:ext uri="{FF2B5EF4-FFF2-40B4-BE49-F238E27FC236}">
                <a16:creationId xmlns=""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19" name="Text Placeholder 14">
            <a:extLst>
              <a:ext uri="{FF2B5EF4-FFF2-40B4-BE49-F238E27FC236}">
                <a16:creationId xmlns=""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0" name="Text Placeholder 14">
            <a:extLst>
              <a:ext uri="{FF2B5EF4-FFF2-40B4-BE49-F238E27FC236}">
                <a16:creationId xmlns=""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 name="Title 1">
            <a:extLst>
              <a:ext uri="{FF2B5EF4-FFF2-40B4-BE49-F238E27FC236}">
                <a16:creationId xmlns=""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 xmlns:p14="http://schemas.microsoft.com/office/powerpoint/2010/main" val="3057735699"/>
      </p:ext>
    </p:extLst>
  </p:cSld>
  <p:clrMapOvr>
    <a:masterClrMapping/>
  </p:clrMapOvr>
  <p:transition spd="med" advTm="2000">
    <p:cut/>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olution">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A781AFB-2572-4954-B05E-84CDE1D88316}"/>
              </a:ext>
            </a:extLst>
          </p:cNvPr>
          <p:cNvPicPr>
            <a:picLocks noChangeAspect="1"/>
          </p:cNvPicPr>
          <p:nvPr/>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 xmlns:a16="http://schemas.microsoft.com/office/drawing/2014/main" id="{0E750850-5ECD-4AA5-8EF0-70C6EA291EF3}"/>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6" name="Footer Placeholder 5">
            <a:extLst>
              <a:ext uri="{FF2B5EF4-FFF2-40B4-BE49-F238E27FC236}">
                <a16:creationId xmlns="" xmlns:a16="http://schemas.microsoft.com/office/drawing/2014/main" id="{126B04CF-8972-48CE-B427-B542AF911BB4}"/>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7" name="Slide Number Placeholder 6">
            <a:extLst>
              <a:ext uri="{FF2B5EF4-FFF2-40B4-BE49-F238E27FC236}">
                <a16:creationId xmlns="" xmlns:a16="http://schemas.microsoft.com/office/drawing/2014/main" id="{F9864ACC-F262-4128-BC17-FCB29BEF0763}"/>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2" name="Text Placeholder 14">
            <a:extLst>
              <a:ext uri="{FF2B5EF4-FFF2-40B4-BE49-F238E27FC236}">
                <a16:creationId xmlns=""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dirty="0"/>
              <a:t>Click to add title</a:t>
            </a:r>
          </a:p>
        </p:txBody>
      </p:sp>
    </p:spTree>
    <p:extLst>
      <p:ext uri="{BB962C8B-B14F-4D97-AF65-F5344CB8AC3E}">
        <p14:creationId xmlns="" xmlns:p14="http://schemas.microsoft.com/office/powerpoint/2010/main" val="3749148842"/>
      </p:ext>
    </p:extLst>
  </p:cSld>
  <p:clrMapOvr>
    <a:masterClrMapping/>
  </p:clrMapOvr>
  <p:transition spd="med" advTm="2000">
    <p:cut/>
  </p:transition>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7A0CE26C-A8CF-4DC0-9913-86FF0ED87623}"/>
              </a:ext>
            </a:extLst>
          </p:cNvPr>
          <p:cNvPicPr>
            <a:picLocks noChangeAspect="1"/>
          </p:cNvPicPr>
          <p:nvPr/>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 xmlns:a16="http://schemas.microsoft.com/office/drawing/2014/main" id="{15DD4FC6-591F-4220-A331-724C4FE41E93}"/>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8" name="Footer Placeholder 7">
            <a:extLst>
              <a:ext uri="{FF2B5EF4-FFF2-40B4-BE49-F238E27FC236}">
                <a16:creationId xmlns="" xmlns:a16="http://schemas.microsoft.com/office/drawing/2014/main" id="{A1506146-DCCA-4419-9FC3-7F33AEABA41D}"/>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9" name="Slide Number Placeholder 8">
            <a:extLst>
              <a:ext uri="{FF2B5EF4-FFF2-40B4-BE49-F238E27FC236}">
                <a16:creationId xmlns="" xmlns:a16="http://schemas.microsoft.com/office/drawing/2014/main" id="{4BDEDAF2-5575-4164-9610-7906C2033591}"/>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35" name="Text Placeholder 14">
            <a:extLst>
              <a:ext uri="{FF2B5EF4-FFF2-40B4-BE49-F238E27FC236}">
                <a16:creationId xmlns=""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36" name="Text Placeholder 14">
            <a:extLst>
              <a:ext uri="{FF2B5EF4-FFF2-40B4-BE49-F238E27FC236}">
                <a16:creationId xmlns=""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1" name="Text Placeholder 14">
            <a:extLst>
              <a:ext uri="{FF2B5EF4-FFF2-40B4-BE49-F238E27FC236}">
                <a16:creationId xmlns=""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2" name="Text Placeholder 14">
            <a:extLst>
              <a:ext uri="{FF2B5EF4-FFF2-40B4-BE49-F238E27FC236}">
                <a16:creationId xmlns=""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2" name="Title 1">
            <a:extLst>
              <a:ext uri="{FF2B5EF4-FFF2-40B4-BE49-F238E27FC236}">
                <a16:creationId xmlns=""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dirty="0"/>
              <a:t>Click to add title</a:t>
            </a:r>
          </a:p>
        </p:txBody>
      </p:sp>
      <p:sp>
        <p:nvSpPr>
          <p:cNvPr id="4" name="Picture Placeholder 3">
            <a:extLst>
              <a:ext uri="{FF2B5EF4-FFF2-40B4-BE49-F238E27FC236}">
                <a16:creationId xmlns=""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r>
              <a:rPr lang="en-US" smtClean="0"/>
              <a:t>Click icon to add picture</a:t>
            </a:r>
            <a:endParaRPr lang="en-US" dirty="0"/>
          </a:p>
        </p:txBody>
      </p:sp>
      <p:sp>
        <p:nvSpPr>
          <p:cNvPr id="22" name="Picture Placeholder 3">
            <a:extLst>
              <a:ext uri="{FF2B5EF4-FFF2-40B4-BE49-F238E27FC236}">
                <a16:creationId xmlns=""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r>
              <a:rPr lang="en-US" smtClean="0"/>
              <a:t>Click icon to add picture</a:t>
            </a:r>
            <a:endParaRPr lang="en-US" dirty="0"/>
          </a:p>
        </p:txBody>
      </p:sp>
      <p:sp>
        <p:nvSpPr>
          <p:cNvPr id="24" name="Picture Placeholder 3">
            <a:extLst>
              <a:ext uri="{FF2B5EF4-FFF2-40B4-BE49-F238E27FC236}">
                <a16:creationId xmlns=""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r>
              <a:rPr lang="en-US" smtClean="0"/>
              <a:t>Click icon to add picture</a:t>
            </a:r>
            <a:endParaRPr lang="en-US" dirty="0"/>
          </a:p>
        </p:txBody>
      </p:sp>
      <p:sp>
        <p:nvSpPr>
          <p:cNvPr id="25" name="Picture Placeholder 3">
            <a:extLst>
              <a:ext uri="{FF2B5EF4-FFF2-40B4-BE49-F238E27FC236}">
                <a16:creationId xmlns=""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r>
              <a:rPr lang="en-US" smtClean="0"/>
              <a:t>Click icon to add picture</a:t>
            </a:r>
            <a:endParaRPr lang="en-US" dirty="0"/>
          </a:p>
        </p:txBody>
      </p:sp>
    </p:spTree>
    <p:extLst>
      <p:ext uri="{BB962C8B-B14F-4D97-AF65-F5344CB8AC3E}">
        <p14:creationId xmlns="" xmlns:p14="http://schemas.microsoft.com/office/powerpoint/2010/main" val="3445192996"/>
      </p:ext>
    </p:extLst>
  </p:cSld>
  <p:clrMapOvr>
    <a:masterClrMapping/>
  </p:clrMapOvr>
  <p:transition spd="med" advTm="2000">
    <p:cut/>
  </p:transition>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57C8E50C-1C7A-4E62-B38F-3E12A174C85B}"/>
              </a:ext>
            </a:extLst>
          </p:cNvPr>
          <p:cNvPicPr>
            <a:picLocks noChangeAspect="1"/>
          </p:cNvPicPr>
          <p:nvPr/>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dirty="0"/>
              <a:t>Click to add title</a:t>
            </a:r>
          </a:p>
        </p:txBody>
      </p:sp>
      <p:sp>
        <p:nvSpPr>
          <p:cNvPr id="9" name="Text Placeholder 17">
            <a:extLst>
              <a:ext uri="{FF2B5EF4-FFF2-40B4-BE49-F238E27FC236}">
                <a16:creationId xmlns=""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 xmlns:a16="http://schemas.microsoft.com/office/drawing/2014/main" id="{4A927E28-2C60-4D18-8BB3-DC9627E13C59}"/>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4" name="Footer Placeholder 3">
            <a:extLst>
              <a:ext uri="{FF2B5EF4-FFF2-40B4-BE49-F238E27FC236}">
                <a16:creationId xmlns="" xmlns:a16="http://schemas.microsoft.com/office/drawing/2014/main" id="{4290EE45-541D-483E-A0B8-5997A2F98DA3}"/>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5" name="Slide Number Placeholder 4">
            <a:extLst>
              <a:ext uri="{FF2B5EF4-FFF2-40B4-BE49-F238E27FC236}">
                <a16:creationId xmlns="" xmlns:a16="http://schemas.microsoft.com/office/drawing/2014/main" id="{504E100B-E96A-45D4-9553-51CF2CBA55DD}"/>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1770124081"/>
      </p:ext>
    </p:extLst>
  </p:cSld>
  <p:clrMapOvr>
    <a:masterClrMapping/>
  </p:clrMapOvr>
  <p:transition spd="med" advTm="2000">
    <p:cut/>
  </p:transition>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dirty="0"/>
              <a:t>Click to add photo</a:t>
            </a:r>
          </a:p>
        </p:txBody>
      </p:sp>
      <p:sp>
        <p:nvSpPr>
          <p:cNvPr id="2" name="Title 1">
            <a:extLst>
              <a:ext uri="{FF2B5EF4-FFF2-40B4-BE49-F238E27FC236}">
                <a16:creationId xmlns=""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dirty="0"/>
              <a:t>Click to add title</a:t>
            </a:r>
          </a:p>
        </p:txBody>
      </p:sp>
    </p:spTree>
    <p:extLst>
      <p:ext uri="{BB962C8B-B14F-4D97-AF65-F5344CB8AC3E}">
        <p14:creationId xmlns="" xmlns:p14="http://schemas.microsoft.com/office/powerpoint/2010/main" val="3627900379"/>
      </p:ext>
    </p:extLst>
  </p:cSld>
  <p:clrMapOvr>
    <a:masterClrMapping/>
  </p:clrMapOvr>
  <p:transition spd="med" advTm="2000">
    <p:cut/>
  </p:transition>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12684757-E21D-414B-B627-1E0D15F89CA8}"/>
              </a:ext>
            </a:extLst>
          </p:cNvPr>
          <p:cNvPicPr>
            <a:picLocks noChangeAspect="1"/>
          </p:cNvPicPr>
          <p:nvPr/>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dirty="0"/>
              <a:t>Click to add title</a:t>
            </a:r>
          </a:p>
        </p:txBody>
      </p:sp>
      <p:sp>
        <p:nvSpPr>
          <p:cNvPr id="16" name="Text Placeholder 14">
            <a:extLst>
              <a:ext uri="{FF2B5EF4-FFF2-40B4-BE49-F238E27FC236}">
                <a16:creationId xmlns=""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 xmlns:a16="http://schemas.microsoft.com/office/drawing/2014/main" id="{BBA930A0-A89C-48EB-A039-375BDA735BBF}"/>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6" name="Footer Placeholder 5">
            <a:extLst>
              <a:ext uri="{FF2B5EF4-FFF2-40B4-BE49-F238E27FC236}">
                <a16:creationId xmlns="" xmlns:a16="http://schemas.microsoft.com/office/drawing/2014/main" id="{A02A2494-B27D-418F-9D5E-8DE4FFB491B3}"/>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7" name="Slide Number Placeholder 6">
            <a:extLst>
              <a:ext uri="{FF2B5EF4-FFF2-40B4-BE49-F238E27FC236}">
                <a16:creationId xmlns="" xmlns:a16="http://schemas.microsoft.com/office/drawing/2014/main" id="{04B0DC46-AFFB-4CCA-B5AE-7028C4E26619}"/>
              </a:ext>
            </a:extLst>
          </p:cNvPr>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2331967380"/>
      </p:ext>
    </p:extLst>
  </p:cSld>
  <p:clrMapOvr>
    <a:masterClrMapping/>
  </p:clrMapOvr>
  <p:transition spd="med" advTm="2000">
    <p:cut/>
  </p:transition>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1927D588-C832-4149-9B9F-D817459D8B7F}"/>
              </a:ext>
            </a:extLst>
          </p:cNvPr>
          <p:cNvPicPr>
            <a:picLocks noChangeAspect="1"/>
          </p:cNvPicPr>
          <p:nvPr/>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 xmlns:a16="http://schemas.microsoft.com/office/drawing/2014/main" id="{A410CE2C-509A-4C33-AB34-6F278F1171B9}"/>
              </a:ext>
            </a:extLst>
          </p:cNvPr>
          <p:cNvSpPr>
            <a:spLocks noGrp="1"/>
          </p:cNvSpPr>
          <p:nvPr>
            <p:ph type="dt" sz="half" idx="10"/>
          </p:nvPr>
        </p:nvSpPr>
        <p:spPr/>
        <p:txBody>
          <a:bodyPr/>
          <a:lstStyle/>
          <a:p>
            <a:fld id="{ED291B17-9318-49DB-B28B-6E5994AE9581}" type="datetime1">
              <a:rPr lang="en-US" smtClean="0"/>
              <a:pPr/>
              <a:t>7/22/2023</a:t>
            </a:fld>
            <a:endParaRPr lang="en-US"/>
          </a:p>
        </p:txBody>
      </p:sp>
      <p:sp>
        <p:nvSpPr>
          <p:cNvPr id="6" name="Footer Placeholder 5">
            <a:extLst>
              <a:ext uri="{FF2B5EF4-FFF2-40B4-BE49-F238E27FC236}">
                <a16:creationId xmlns="" xmlns:a16="http://schemas.microsoft.com/office/drawing/2014/main" id="{78F06B8C-060C-4139-B354-239A56BB3422}"/>
              </a:ext>
            </a:extLst>
          </p:cNvPr>
          <p:cNvSpPr>
            <a:spLocks noGrp="1"/>
          </p:cNvSpPr>
          <p:nvPr>
            <p:ph type="ftr" sz="quarter" idx="11"/>
          </p:nvPr>
        </p:nvSpPr>
        <p:spPr/>
        <p:txBody>
          <a:bodyPr/>
          <a:lstStyle/>
          <a:p>
            <a:pPr algn="r" eaLnBrk="1" latinLnBrk="0" hangingPunct="1"/>
            <a:endParaRPr kumimoji="0" lang="en-US" sz="1000" dirty="0">
              <a:solidFill>
                <a:schemeClr val="tx2"/>
              </a:solidFill>
            </a:endParaRPr>
          </a:p>
        </p:txBody>
      </p:sp>
      <p:sp>
        <p:nvSpPr>
          <p:cNvPr id="7" name="Slide Number Placeholder 6">
            <a:extLst>
              <a:ext uri="{FF2B5EF4-FFF2-40B4-BE49-F238E27FC236}">
                <a16:creationId xmlns="" xmlns:a16="http://schemas.microsoft.com/office/drawing/2014/main" id="{957BE7C0-2680-40FD-88E4-27D6E7775DF3}"/>
              </a:ext>
            </a:extLst>
          </p:cNvPr>
          <p:cNvSpPr>
            <a:spLocks noGrp="1"/>
          </p:cNvSpPr>
          <p:nvPr>
            <p:ph type="sldNum" sz="quarter" idx="12"/>
          </p:nvPr>
        </p:nvSpPr>
        <p:spPr/>
        <p:txBody>
          <a:bodyPr/>
          <a:lstStyle/>
          <a:p>
            <a:fld id="{3A98EE3D-8CD1-4C3F-BD1C-C98C9596463C}" type="slidenum">
              <a:rPr lang="en-US" smtClean="0"/>
              <a:pPr/>
              <a:t>‹#›</a:t>
            </a:fld>
            <a:endParaRPr lang="en-US"/>
          </a:p>
        </p:txBody>
      </p:sp>
      <p:sp>
        <p:nvSpPr>
          <p:cNvPr id="10" name="Text Placeholder 14">
            <a:extLst>
              <a:ext uri="{FF2B5EF4-FFF2-40B4-BE49-F238E27FC236}">
                <a16:creationId xmlns=""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 xmlns:a16="http://schemas.microsoft.com/office/drawing/2014/main" id="{A0DF3CDE-1C08-4B0C-8DC3-9FCBBD3E61D4}"/>
              </a:ext>
            </a:extLst>
          </p:cNvPr>
          <p:cNvCxnSpPr>
            <a:cxnSpLocks/>
          </p:cNvCxnSpPr>
          <p:nvPr/>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dirty="0"/>
              <a:t>Add title</a:t>
            </a:r>
          </a:p>
        </p:txBody>
      </p:sp>
      <p:cxnSp>
        <p:nvCxnSpPr>
          <p:cNvPr id="26" name="Straight Connector 25">
            <a:extLst>
              <a:ext uri="{FF2B5EF4-FFF2-40B4-BE49-F238E27FC236}">
                <a16:creationId xmlns="" xmlns:a16="http://schemas.microsoft.com/office/drawing/2014/main" id="{D6E9BAEE-70B0-4F15-B6B7-D5AE0227618F}"/>
              </a:ext>
            </a:extLst>
          </p:cNvPr>
          <p:cNvCxnSpPr>
            <a:cxnSpLocks/>
          </p:cNvCxnSpPr>
          <p:nvPr/>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8F0848BB-EF65-4D43-AC18-9C4F4749CA6D}"/>
              </a:ext>
            </a:extLst>
          </p:cNvPr>
          <p:cNvCxnSpPr>
            <a:cxnSpLocks/>
          </p:cNvCxnSpPr>
          <p:nvPr/>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 xmlns:p14="http://schemas.microsoft.com/office/powerpoint/2010/main" val="3692045447"/>
      </p:ext>
    </p:extLst>
  </p:cSld>
  <p:clrMapOvr>
    <a:masterClrMapping/>
  </p:clrMapOvr>
  <p:transition spd="med" advTm="2000">
    <p:cut/>
  </p:transition>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ED291B17-9318-49DB-B28B-6E5994AE9581}" type="datetime1">
              <a:rPr lang="en-US" smtClean="0"/>
              <a:pPr/>
              <a:t>7/22/2023</a:t>
            </a:fld>
            <a:endParaRPr lang="en-US"/>
          </a:p>
        </p:txBody>
      </p:sp>
      <p:sp>
        <p:nvSpPr>
          <p:cNvPr id="5" name="Footer Placeholder 4">
            <a:extLst>
              <a:ext uri="{FF2B5EF4-FFF2-40B4-BE49-F238E27FC236}">
                <a16:creationId xmlns=""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algn="r" eaLnBrk="1" latinLnBrk="0" hangingPunct="1"/>
            <a:endParaRPr kumimoji="0" lang="en-US" sz="1000" dirty="0">
              <a:solidFill>
                <a:schemeClr val="tx2"/>
              </a:solidFill>
            </a:endParaRPr>
          </a:p>
        </p:txBody>
      </p:sp>
      <p:sp>
        <p:nvSpPr>
          <p:cNvPr id="6" name="Slide Number Placeholder 5">
            <a:extLst>
              <a:ext uri="{FF2B5EF4-FFF2-40B4-BE49-F238E27FC236}">
                <a16:creationId xmlns=""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3A98EE3D-8CD1-4C3F-BD1C-C98C9596463C}" type="slidenum">
              <a:rPr lang="en-US" smtClean="0"/>
              <a:pPr/>
              <a:t>‹#›</a:t>
            </a:fld>
            <a:endParaRPr lang="en-US"/>
          </a:p>
        </p:txBody>
      </p:sp>
    </p:spTree>
    <p:extLst>
      <p:ext uri="{BB962C8B-B14F-4D97-AF65-F5344CB8AC3E}">
        <p14:creationId xmlns=""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Lst>
  <p:transition spd="med" advTm="2000">
    <p:cut/>
  </p:transition>
  <p:hf sldNum="0" hdr="0" ftr="0" dt="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hyperlink" Target="mailto:akulasiri214@gmail.com"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r14a/dos-attack/tree/main" TargetMode="External"/><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986971"/>
            <a:ext cx="6720114" cy="5138058"/>
          </a:xfrm>
        </p:spPr>
        <p:txBody>
          <a:bodyPr/>
          <a:lstStyle/>
          <a:p>
            <a:r>
              <a:rPr lang="en-US" b="1" i="1" u="sng" dirty="0" smtClean="0"/>
              <a:t>STUDENT DETAILS</a:t>
            </a:r>
            <a:endParaRPr lang="en-US" b="1" i="1" u="sng" dirty="0"/>
          </a:p>
        </p:txBody>
      </p:sp>
      <p:sp>
        <p:nvSpPr>
          <p:cNvPr id="4" name="Text Placeholder 3"/>
          <p:cNvSpPr>
            <a:spLocks noGrp="1"/>
          </p:cNvSpPr>
          <p:nvPr>
            <p:ph type="body" sz="quarter" idx="15"/>
          </p:nvPr>
        </p:nvSpPr>
        <p:spPr>
          <a:xfrm>
            <a:off x="594575" y="3007594"/>
            <a:ext cx="4850550" cy="2224806"/>
          </a:xfrm>
        </p:spPr>
        <p:txBody>
          <a:bodyPr/>
          <a:lstStyle/>
          <a:p>
            <a:r>
              <a:rPr lang="en-US" sz="1800" b="1" dirty="0" smtClean="0">
                <a:solidFill>
                  <a:schemeClr val="tx1"/>
                </a:solidFill>
              </a:rPr>
              <a:t>NAME</a:t>
            </a:r>
            <a:r>
              <a:rPr lang="en-US" sz="1800" dirty="0" smtClean="0">
                <a:solidFill>
                  <a:schemeClr val="tx1"/>
                </a:solidFill>
              </a:rPr>
              <a:t> : </a:t>
            </a:r>
            <a:r>
              <a:rPr lang="en-US" sz="1800" i="1" dirty="0" smtClean="0">
                <a:solidFill>
                  <a:schemeClr val="tx1"/>
                </a:solidFill>
              </a:rPr>
              <a:t>AKULA SIRI</a:t>
            </a:r>
          </a:p>
          <a:p>
            <a:r>
              <a:rPr lang="en-US" sz="1800" b="1" i="1" dirty="0" smtClean="0">
                <a:solidFill>
                  <a:schemeClr val="tx1"/>
                </a:solidFill>
              </a:rPr>
              <a:t>EMAIL ID</a:t>
            </a:r>
            <a:r>
              <a:rPr lang="en-US" sz="1800" i="1" dirty="0" smtClean="0">
                <a:solidFill>
                  <a:schemeClr val="tx1"/>
                </a:solidFill>
              </a:rPr>
              <a:t>: </a:t>
            </a:r>
            <a:r>
              <a:rPr lang="en-US" sz="1800" i="1" dirty="0" smtClean="0">
                <a:solidFill>
                  <a:schemeClr val="tx1"/>
                </a:solidFill>
                <a:hlinkClick r:id="rId2"/>
              </a:rPr>
              <a:t>akulasiri214@gmail.com</a:t>
            </a:r>
            <a:endParaRPr lang="en-US" sz="1800" i="1" dirty="0" smtClean="0">
              <a:solidFill>
                <a:schemeClr val="tx1"/>
              </a:solidFill>
            </a:endParaRPr>
          </a:p>
          <a:p>
            <a:r>
              <a:rPr lang="en-US" sz="1800" b="1" dirty="0" smtClean="0">
                <a:solidFill>
                  <a:schemeClr val="tx1"/>
                </a:solidFill>
              </a:rPr>
              <a:t>COLLEGE</a:t>
            </a:r>
            <a:r>
              <a:rPr lang="en-US" sz="1800" i="1" dirty="0" smtClean="0">
                <a:solidFill>
                  <a:schemeClr val="tx1"/>
                </a:solidFill>
              </a:rPr>
              <a:t> : </a:t>
            </a:r>
            <a:r>
              <a:rPr lang="en-US" sz="1800" i="1" dirty="0" err="1" smtClean="0">
                <a:solidFill>
                  <a:schemeClr val="tx1"/>
                </a:solidFill>
              </a:rPr>
              <a:t>Talla</a:t>
            </a:r>
            <a:r>
              <a:rPr lang="en-US" sz="1800" i="1" dirty="0" smtClean="0">
                <a:solidFill>
                  <a:schemeClr val="tx1"/>
                </a:solidFill>
              </a:rPr>
              <a:t> </a:t>
            </a:r>
            <a:r>
              <a:rPr lang="en-US" sz="1800" i="1" dirty="0" err="1" smtClean="0">
                <a:solidFill>
                  <a:schemeClr val="tx1"/>
                </a:solidFill>
              </a:rPr>
              <a:t>Padmavathi</a:t>
            </a:r>
            <a:r>
              <a:rPr lang="en-US" sz="1800" i="1" dirty="0" smtClean="0">
                <a:solidFill>
                  <a:schemeClr val="tx1"/>
                </a:solidFill>
              </a:rPr>
              <a:t> college of Engineering, </a:t>
            </a:r>
            <a:r>
              <a:rPr lang="en-US" sz="1800" i="1" dirty="0" err="1" smtClean="0">
                <a:solidFill>
                  <a:schemeClr val="tx1"/>
                </a:solidFill>
              </a:rPr>
              <a:t>Telangana</a:t>
            </a:r>
            <a:endParaRPr lang="en-US" sz="1800" i="1" dirty="0" smtClean="0">
              <a:solidFill>
                <a:schemeClr val="tx1"/>
              </a:solidFill>
            </a:endParaRPr>
          </a:p>
          <a:p>
            <a:r>
              <a:rPr lang="en-US" sz="1800" b="1" dirty="0" smtClean="0">
                <a:solidFill>
                  <a:schemeClr val="tx1"/>
                </a:solidFill>
              </a:rPr>
              <a:t>DOMAIN</a:t>
            </a:r>
            <a:r>
              <a:rPr lang="en-US" sz="1800" dirty="0" smtClean="0">
                <a:solidFill>
                  <a:schemeClr val="tx1"/>
                </a:solidFill>
              </a:rPr>
              <a:t>: </a:t>
            </a:r>
            <a:r>
              <a:rPr lang="en-US" sz="1800" i="1" dirty="0" smtClean="0">
                <a:solidFill>
                  <a:schemeClr val="tx1"/>
                </a:solidFill>
              </a:rPr>
              <a:t>CYBER</a:t>
            </a:r>
            <a:r>
              <a:rPr lang="en-US" sz="1800" dirty="0" smtClean="0">
                <a:solidFill>
                  <a:schemeClr val="tx1"/>
                </a:solidFill>
              </a:rPr>
              <a:t> </a:t>
            </a:r>
            <a:r>
              <a:rPr lang="en-US" sz="1800" i="1" dirty="0" smtClean="0">
                <a:solidFill>
                  <a:schemeClr val="tx1"/>
                </a:solidFill>
              </a:rPr>
              <a:t>SECURITY</a:t>
            </a:r>
          </a:p>
        </p:txBody>
      </p:sp>
      <p:pic>
        <p:nvPicPr>
          <p:cNvPr id="7" name="Picture Placeholder 6" descr="1683577665180.jpg"/>
          <p:cNvPicPr>
            <a:picLocks noGrp="1" noChangeAspect="1"/>
          </p:cNvPicPr>
          <p:nvPr>
            <p:ph type="pic" sz="quarter" idx="13"/>
          </p:nvPr>
        </p:nvPicPr>
        <p:blipFill>
          <a:blip r:embed="rId3"/>
          <a:srcRect l="23756" t="6537" r="10036" b="31858"/>
          <a:stretch>
            <a:fillRect/>
          </a:stretch>
        </p:blipFill>
        <p:spPr>
          <a:xfrm>
            <a:off x="7703820" y="1183641"/>
            <a:ext cx="3992880" cy="4086859"/>
          </a:xfrm>
          <a:prstGeom prst="ellipse">
            <a:avLst/>
          </a:prstGeom>
          <a:ln w="38100" cap="sq">
            <a:noFill/>
            <a:prstDash val="solid"/>
            <a:miter lim="800000"/>
          </a:ln>
          <a:effectLst>
            <a:glow rad="63500">
              <a:schemeClr val="accent2">
                <a:satMod val="175000"/>
                <a:alpha val="40000"/>
              </a:schemeClr>
            </a:glow>
            <a:outerShdw blurRad="50800" dist="38100" dir="2700000" algn="tl" rotWithShape="0">
              <a:srgbClr val="000000">
                <a:alpha val="43000"/>
              </a:srgbClr>
            </a:outerShdw>
          </a:effectLst>
        </p:spPr>
      </p:pic>
    </p:spTree>
  </p:cSld>
  <p:clrMapOvr>
    <a:masterClrMapping/>
  </p:clrMapOvr>
  <p:transition spd="med" advTm="2000">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DELL 1\Desktop\download.jpeg"/>
          <p:cNvPicPr>
            <a:picLocks noChangeAspect="1" noChangeArrowheads="1"/>
          </p:cNvPicPr>
          <p:nvPr/>
        </p:nvPicPr>
        <p:blipFill>
          <a:blip r:embed="rId2"/>
          <a:srcRect/>
          <a:stretch>
            <a:fillRect/>
          </a:stretch>
        </p:blipFill>
        <p:spPr bwMode="auto">
          <a:xfrm>
            <a:off x="-1" y="0"/>
            <a:ext cx="12192001" cy="6857999"/>
          </a:xfrm>
          <a:prstGeom prst="rect">
            <a:avLst/>
          </a:prstGeom>
          <a:noFill/>
        </p:spPr>
      </p:pic>
      <p:sp>
        <p:nvSpPr>
          <p:cNvPr id="3" name="Content Placeholder 2">
            <a:extLst>
              <a:ext uri="{FF2B5EF4-FFF2-40B4-BE49-F238E27FC236}">
                <a16:creationId xmlns="" xmlns:a16="http://schemas.microsoft.com/office/drawing/2014/main" id="{27EBACB0-5504-CAD6-951C-D14217A08A80}"/>
              </a:ext>
            </a:extLst>
          </p:cNvPr>
          <p:cNvSpPr>
            <a:spLocks noGrp="1"/>
          </p:cNvSpPr>
          <p:nvPr>
            <p:ph type="body" sz="quarter" idx="13"/>
          </p:nvPr>
        </p:nvSpPr>
        <p:spPr>
          <a:xfrm>
            <a:off x="523854" y="1726907"/>
            <a:ext cx="5876946" cy="1480749"/>
          </a:xfrm>
          <a:noFill/>
        </p:spPr>
        <p:txBody>
          <a:bodyPr>
            <a:normAutofit/>
          </a:bodyPr>
          <a:lstStyle/>
          <a:p>
            <a:pPr>
              <a:buFont typeface="Wingdings" pitchFamily="2" charset="2"/>
              <a:buChar char="Ø"/>
            </a:pPr>
            <a:r>
              <a:rPr lang="en-US" b="1" dirty="0" smtClean="0">
                <a:solidFill>
                  <a:schemeClr val="bg2"/>
                </a:solidFill>
                <a:hlinkClick r:id="rId3"/>
              </a:rPr>
              <a:t>sr14a/dos-attack: DOS - Denial Of Service attack is a type of attack that causes a complete or partial system outage. In this project we perform DOS attack using NS2 in the field of cyber security. (github.com)</a:t>
            </a:r>
            <a:endParaRPr lang="en-US" b="1" dirty="0">
              <a:solidFill>
                <a:schemeClr val="bg2"/>
              </a:solidFill>
            </a:endParaRPr>
          </a:p>
        </p:txBody>
      </p:sp>
      <p:sp>
        <p:nvSpPr>
          <p:cNvPr id="8" name="Text Placeholder 7"/>
          <p:cNvSpPr>
            <a:spLocks noGrp="1"/>
          </p:cNvSpPr>
          <p:nvPr>
            <p:ph type="body" sz="quarter" idx="18"/>
          </p:nvPr>
        </p:nvSpPr>
        <p:spPr>
          <a:xfrm>
            <a:off x="509339" y="3634069"/>
            <a:ext cx="7937976" cy="1533310"/>
          </a:xfrm>
        </p:spPr>
        <p:txBody>
          <a:bodyPr>
            <a:noAutofit/>
          </a:bodyPr>
          <a:lstStyle/>
          <a:p>
            <a:pPr>
              <a:buFont typeface="Wingdings" pitchFamily="2" charset="2"/>
              <a:buChar char="q"/>
            </a:pPr>
            <a:r>
              <a:rPr lang="en-US" sz="1800" b="1" dirty="0" smtClean="0"/>
              <a:t>The link provided gives the input  and output for the dos attack using ns2 project. It directs to GITHUB profile.</a:t>
            </a:r>
          </a:p>
          <a:p>
            <a:pPr>
              <a:buFont typeface="Wingdings" pitchFamily="2" charset="2"/>
              <a:buChar char="q"/>
            </a:pPr>
            <a:endParaRPr lang="en-US" sz="1800" b="1" dirty="0" smtClean="0"/>
          </a:p>
          <a:p>
            <a:pPr>
              <a:buFont typeface="Wingdings" pitchFamily="2" charset="2"/>
              <a:buChar char="q"/>
            </a:pPr>
            <a:r>
              <a:rPr lang="en-US" sz="1800" b="1" dirty="0" smtClean="0"/>
              <a:t>DOS attack using ns2 gives the trace files of the data packets that are sent and  received from the target node.</a:t>
            </a:r>
            <a:endParaRPr lang="en-US" sz="1800" b="1" dirty="0"/>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586013" y="562429"/>
            <a:ext cx="2956810" cy="1129164"/>
          </a:xfrm>
        </p:spPr>
        <p:txBody>
          <a:bodyPr anchor="ctr"/>
          <a:lstStyle/>
          <a:p>
            <a:r>
              <a:rPr lang="en-GB" dirty="0"/>
              <a:t>links</a:t>
            </a:r>
            <a:endParaRPr lang="en-US" dirty="0"/>
          </a:p>
        </p:txBody>
      </p:sp>
    </p:spTree>
    <p:extLst>
      <p:ext uri="{BB962C8B-B14F-4D97-AF65-F5344CB8AC3E}">
        <p14:creationId xmlns="" xmlns:p14="http://schemas.microsoft.com/office/powerpoint/2010/main" val="958589618"/>
      </p:ext>
    </p:extLst>
  </p:cSld>
  <p:clrMapOvr>
    <a:masterClrMapping/>
  </p:clrMapOvr>
  <p:transition spd="med" advTm="2000">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15" name="Picture 14" descr="images (1).jpeg"/>
          <p:cNvPicPr>
            <a:picLocks noChangeAspect="1"/>
          </p:cNvPicPr>
          <p:nvPr/>
        </p:nvPicPr>
        <p:blipFill>
          <a:blip r:embed="rId3">
            <a:lum bright="4000" contrast="-9000"/>
          </a:blip>
          <a:stretch>
            <a:fillRect/>
          </a:stretch>
        </p:blipFill>
        <p:spPr>
          <a:xfrm>
            <a:off x="812800" y="435429"/>
            <a:ext cx="10682514" cy="5196114"/>
          </a:xfrm>
          <a:prstGeom prst="rect">
            <a:avLst/>
          </a:prstGeom>
          <a:ln w="76200">
            <a:solidFill>
              <a:schemeClr val="tx1"/>
            </a:solidFill>
          </a:ln>
        </p:spPr>
      </p:pic>
      <p:sp>
        <p:nvSpPr>
          <p:cNvPr id="16" name="Rectangle 15"/>
          <p:cNvSpPr/>
          <p:nvPr/>
        </p:nvSpPr>
        <p:spPr>
          <a:xfrm>
            <a:off x="3207657" y="5739563"/>
            <a:ext cx="4905829" cy="923330"/>
          </a:xfrm>
          <a:prstGeom prst="rect">
            <a:avLst/>
          </a:prstGeom>
          <a:noFill/>
          <a:effectLst>
            <a:glow rad="63500">
              <a:schemeClr val="accent1">
                <a:satMod val="175000"/>
                <a:alpha val="40000"/>
              </a:schemeClr>
            </a:glow>
          </a:effectLst>
        </p:spPr>
        <p:txBody>
          <a:bodyPr wrap="square" lIns="91440" tIns="45720" rIns="91440" bIns="45720" anchor="b">
            <a:spAutoFit/>
          </a:bodyPr>
          <a:lstStyle/>
          <a:p>
            <a:pPr algn="ctr"/>
            <a:r>
              <a:rPr lang="en-US"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THANK YOU</a:t>
            </a:r>
            <a:endParaRPr lang="en-US" sz="5400" b="1" cap="none" spc="0"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
        <p:nvSpPr>
          <p:cNvPr id="17" name="TextBox 16"/>
          <p:cNvSpPr txBox="1"/>
          <p:nvPr/>
        </p:nvSpPr>
        <p:spPr>
          <a:xfrm>
            <a:off x="10096500" y="6324600"/>
            <a:ext cx="1803400" cy="369332"/>
          </a:xfrm>
          <a:prstGeom prst="rect">
            <a:avLst/>
          </a:prstGeom>
          <a:noFill/>
        </p:spPr>
        <p:txBody>
          <a:bodyPr wrap="square" rtlCol="0">
            <a:spAutoFit/>
          </a:bodyPr>
          <a:lstStyle/>
          <a:p>
            <a:r>
              <a:rPr lang="en-US" b="1" dirty="0" smtClean="0"/>
              <a:t>-AKULA SIRI</a:t>
            </a:r>
            <a:endParaRPr lang="en-US" b="1" dirty="0"/>
          </a:p>
        </p:txBody>
      </p:sp>
    </p:spTree>
  </p:cSld>
  <p:clrMapOvr>
    <a:masterClrMapping/>
  </p:clrMapOvr>
  <p:transition spd="med" advTm="2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istockphoto-1185236506-612x612.jpg"/>
          <p:cNvPicPr>
            <a:picLocks noGrp="1" noChangeAspect="1"/>
          </p:cNvPicPr>
          <p:nvPr>
            <p:ph type="pic" sz="quarter" idx="13"/>
          </p:nvPr>
        </p:nvPicPr>
        <p:blipFill>
          <a:blip r:embed="rId2"/>
          <a:srcRect l="11965" r="11965"/>
          <a:stretch>
            <a:fillRect/>
          </a:stretch>
        </p:blipFill>
        <p:spPr>
          <a:xfrm flipH="1">
            <a:off x="0" y="0"/>
            <a:ext cx="8098972" cy="6858000"/>
          </a:xfrm>
        </p:spPr>
      </p:pic>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6322979" y="4406635"/>
            <a:ext cx="5869021" cy="2003898"/>
          </a:xfrm>
        </p:spPr>
        <p:txBody>
          <a:bodyPr>
            <a:noAutofit/>
          </a:bodyPr>
          <a:lstStyle/>
          <a:p>
            <a:pPr algn="ctr"/>
            <a:r>
              <a:rPr lang="en-GB" sz="5400" b="1" u="sng" dirty="0" smtClean="0">
                <a:solidFill>
                  <a:schemeClr val="accent2"/>
                </a:solidFill>
              </a:rPr>
              <a:t>TITLE</a:t>
            </a:r>
            <a:endParaRPr lang="en-US" sz="5400" b="1" u="sng" dirty="0"/>
          </a:p>
        </p:txBody>
      </p:sp>
      <p:sp>
        <p:nvSpPr>
          <p:cNvPr id="8" name="Text Placeholder 7"/>
          <p:cNvSpPr>
            <a:spLocks noGrp="1"/>
          </p:cNvSpPr>
          <p:nvPr>
            <p:ph type="body" sz="quarter" idx="15"/>
          </p:nvPr>
        </p:nvSpPr>
        <p:spPr>
          <a:xfrm>
            <a:off x="6938273" y="5694018"/>
            <a:ext cx="4925188" cy="532611"/>
          </a:xfrm>
        </p:spPr>
        <p:txBody>
          <a:bodyPr/>
          <a:lstStyle/>
          <a:p>
            <a:pPr algn="ctr"/>
            <a:r>
              <a:rPr lang="en-US" b="1" i="1" dirty="0" smtClean="0">
                <a:solidFill>
                  <a:schemeClr val="bg1"/>
                </a:solidFill>
              </a:rPr>
              <a:t>DOS ATTACK USING NS2</a:t>
            </a:r>
            <a:endParaRPr lang="en-US" b="1" i="1" dirty="0">
              <a:solidFill>
                <a:schemeClr val="bg1"/>
              </a:solidFill>
            </a:endParaRPr>
          </a:p>
        </p:txBody>
      </p:sp>
    </p:spTree>
    <p:extLst>
      <p:ext uri="{BB962C8B-B14F-4D97-AF65-F5344CB8AC3E}">
        <p14:creationId xmlns="" xmlns:p14="http://schemas.microsoft.com/office/powerpoint/2010/main" val="442835708"/>
      </p:ext>
    </p:extLst>
  </p:cSld>
  <p:clrMapOvr>
    <a:masterClrMapping/>
  </p:clrMapOvr>
  <p:transition spd="med" advTm="2000">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0" y="1443030"/>
            <a:ext cx="12192000" cy="4594913"/>
          </a:xfrm>
          <a:noFill/>
        </p:spPr>
        <p:txBody>
          <a:bodyPr>
            <a:normAutofit/>
          </a:bodyPr>
          <a:lstStyle/>
          <a:p>
            <a:r>
              <a:rPr lang="en-US" sz="3600" b="1" u="sng" dirty="0" smtClean="0"/>
              <a:t>AGENDA</a:t>
            </a:r>
            <a:endParaRPr lang="en-US" sz="3600" b="1" u="sng" dirty="0"/>
          </a:p>
        </p:txBody>
      </p:sp>
      <p:graphicFrame>
        <p:nvGraphicFramePr>
          <p:cNvPr id="23" name="Diagram 22"/>
          <p:cNvGraphicFramePr/>
          <p:nvPr/>
        </p:nvGraphicFramePr>
        <p:xfrm>
          <a:off x="667657" y="2873827"/>
          <a:ext cx="10958286" cy="2873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2116825521"/>
      </p:ext>
    </p:extLst>
  </p:cSld>
  <p:clrMapOvr>
    <a:masterClrMapping/>
  </p:clrMapOvr>
  <p:transition spd="med" advTm="2000">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20"/>
          </p:nvPr>
        </p:nvSpPr>
        <p:spPr>
          <a:xfrm>
            <a:off x="816075" y="4076963"/>
            <a:ext cx="3035881" cy="2187359"/>
          </a:xfrm>
        </p:spPr>
        <p:txBody>
          <a:bodyPr/>
          <a:lstStyle/>
          <a:p>
            <a:pPr algn="l"/>
            <a:r>
              <a:rPr lang="en-US" kern="0" spc="-35" dirty="0" smtClean="0">
                <a:solidFill>
                  <a:srgbClr val="E5E0DF"/>
                </a:solidFill>
                <a:latin typeface="Inter" pitchFamily="34" charset="0"/>
                <a:ea typeface="Inter" pitchFamily="34" charset="-122"/>
                <a:cs typeface="Inter" pitchFamily="34" charset="-120"/>
              </a:rPr>
              <a:t>A denial of service (DOS) attack attempts to overwhelm a server, network, or website by flooding it with traffic.</a:t>
            </a:r>
            <a:endParaRPr lang="en-US" dirty="0" smtClean="0"/>
          </a:p>
          <a:p>
            <a:endParaRPr lang="en-US" dirty="0"/>
          </a:p>
        </p:txBody>
      </p:sp>
      <p:sp>
        <p:nvSpPr>
          <p:cNvPr id="4" name="Text Placeholder 3"/>
          <p:cNvSpPr>
            <a:spLocks noGrp="1"/>
          </p:cNvSpPr>
          <p:nvPr>
            <p:ph type="body" sz="quarter" idx="14"/>
          </p:nvPr>
        </p:nvSpPr>
        <p:spPr>
          <a:xfrm>
            <a:off x="969055" y="2834260"/>
            <a:ext cx="2693128" cy="991689"/>
          </a:xfrm>
        </p:spPr>
        <p:txBody>
          <a:bodyPr>
            <a:normAutofit fontScale="92500" lnSpcReduction="20000"/>
          </a:bodyPr>
          <a:lstStyle/>
          <a:p>
            <a:pPr algn="ctr"/>
            <a:r>
              <a:rPr lang="en-US" dirty="0" smtClean="0"/>
              <a:t>DOS-ATTACK</a:t>
            </a:r>
            <a:endParaRPr lang="en-US" dirty="0"/>
          </a:p>
        </p:txBody>
      </p:sp>
      <p:sp>
        <p:nvSpPr>
          <p:cNvPr id="6" name="Text Placeholder 5"/>
          <p:cNvSpPr>
            <a:spLocks noGrp="1"/>
          </p:cNvSpPr>
          <p:nvPr>
            <p:ph type="body" sz="quarter" idx="21"/>
          </p:nvPr>
        </p:nvSpPr>
        <p:spPr>
          <a:xfrm>
            <a:off x="4689632" y="4076963"/>
            <a:ext cx="3035880" cy="2364780"/>
          </a:xfrm>
        </p:spPr>
        <p:txBody>
          <a:bodyPr>
            <a:normAutofit/>
          </a:bodyPr>
          <a:lstStyle/>
          <a:p>
            <a:pPr algn="l">
              <a:lnSpc>
                <a:spcPts val="3149"/>
              </a:lnSpc>
            </a:pPr>
            <a:r>
              <a:rPr lang="en-US" kern="0" spc="-35" dirty="0" smtClean="0">
                <a:solidFill>
                  <a:srgbClr val="E5E0DF"/>
                </a:solidFill>
                <a:latin typeface="Inter" pitchFamily="34" charset="0"/>
                <a:ea typeface="Inter" pitchFamily="34" charset="-122"/>
                <a:cs typeface="Inter" pitchFamily="34" charset="-120"/>
              </a:rPr>
              <a:t>NS2 is an open-source discrete event network simulator, which is widely used for research and education in the field of networking and communications.</a:t>
            </a:r>
            <a:endParaRPr lang="en-US" dirty="0"/>
          </a:p>
        </p:txBody>
      </p:sp>
      <p:sp>
        <p:nvSpPr>
          <p:cNvPr id="7" name="Text Placeholder 6"/>
          <p:cNvSpPr>
            <a:spLocks noGrp="1"/>
          </p:cNvSpPr>
          <p:nvPr>
            <p:ph type="body" sz="quarter" idx="23"/>
          </p:nvPr>
        </p:nvSpPr>
        <p:spPr>
          <a:xfrm>
            <a:off x="8590483" y="4090611"/>
            <a:ext cx="2846341" cy="1485635"/>
          </a:xfrm>
        </p:spPr>
        <p:txBody>
          <a:bodyPr/>
          <a:lstStyle/>
          <a:p>
            <a:pPr algn="l"/>
            <a:r>
              <a:rPr lang="en-US" kern="0" spc="-35" dirty="0" smtClean="0">
                <a:solidFill>
                  <a:srgbClr val="E5E0DF"/>
                </a:solidFill>
                <a:latin typeface="Inter" pitchFamily="34" charset="0"/>
                <a:ea typeface="Inter" pitchFamily="34" charset="-122"/>
                <a:cs typeface="Inter" pitchFamily="34" charset="-120"/>
              </a:rPr>
              <a:t>Unsecured networks are vulnerable to DOS attacks, which can cause a system to crash and lead to data loss.</a:t>
            </a:r>
            <a:endParaRPr lang="en-US" dirty="0" smtClean="0"/>
          </a:p>
          <a:p>
            <a:endParaRPr lang="en-US" dirty="0"/>
          </a:p>
        </p:txBody>
      </p:sp>
      <p:sp>
        <p:nvSpPr>
          <p:cNvPr id="8" name="Text Placeholder 7"/>
          <p:cNvSpPr>
            <a:spLocks noGrp="1"/>
          </p:cNvSpPr>
          <p:nvPr>
            <p:ph type="body" sz="quarter" idx="24"/>
          </p:nvPr>
        </p:nvSpPr>
        <p:spPr>
          <a:xfrm>
            <a:off x="4786721" y="2820612"/>
            <a:ext cx="2693128" cy="991689"/>
          </a:xfrm>
        </p:spPr>
        <p:txBody>
          <a:bodyPr>
            <a:normAutofit/>
          </a:bodyPr>
          <a:lstStyle/>
          <a:p>
            <a:pPr algn="ctr"/>
            <a:r>
              <a:rPr lang="en-US" dirty="0" smtClean="0"/>
              <a:t>NS2</a:t>
            </a:r>
            <a:endParaRPr lang="en-US" dirty="0"/>
          </a:p>
        </p:txBody>
      </p:sp>
      <p:sp>
        <p:nvSpPr>
          <p:cNvPr id="9" name="Text Placeholder 8"/>
          <p:cNvSpPr>
            <a:spLocks noGrp="1"/>
          </p:cNvSpPr>
          <p:nvPr>
            <p:ph type="body" sz="quarter" idx="25"/>
          </p:nvPr>
        </p:nvSpPr>
        <p:spPr>
          <a:xfrm>
            <a:off x="8626274" y="2820611"/>
            <a:ext cx="2693128" cy="991689"/>
          </a:xfrm>
        </p:spPr>
        <p:txBody>
          <a:bodyPr>
            <a:normAutofit/>
          </a:bodyPr>
          <a:lstStyle/>
          <a:p>
            <a:pPr algn="ctr"/>
            <a:r>
              <a:rPr lang="en-US" sz="2400" b="1" dirty="0" smtClean="0"/>
              <a:t>PROBLEM STATEMENT</a:t>
            </a:r>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525816" y="569263"/>
            <a:ext cx="5793097" cy="959285"/>
          </a:xfrm>
        </p:spPr>
        <p:txBody>
          <a:bodyPr anchor="ctr"/>
          <a:lstStyle/>
          <a:p>
            <a:r>
              <a:rPr lang="en-US" b="1" u="sng" dirty="0"/>
              <a:t>PROJECT</a:t>
            </a:r>
            <a:r>
              <a:rPr lang="en-US" dirty="0"/>
              <a:t>  </a:t>
            </a:r>
            <a:r>
              <a:rPr lang="en-US" b="1" u="sng" dirty="0" smtClean="0"/>
              <a:t>OVERVIEW</a:t>
            </a:r>
            <a:endParaRPr lang="en-US" b="1" u="sng" dirty="0"/>
          </a:p>
        </p:txBody>
      </p:sp>
      <p:graphicFrame>
        <p:nvGraphicFramePr>
          <p:cNvPr id="13" name="Diagram 12"/>
          <p:cNvGraphicFramePr/>
          <p:nvPr/>
        </p:nvGraphicFramePr>
        <p:xfrm>
          <a:off x="1068780" y="1629855"/>
          <a:ext cx="9999024" cy="9233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584653228"/>
      </p:ext>
    </p:extLst>
  </p:cSld>
  <p:clrMapOvr>
    <a:masterClrMapping/>
  </p:clrMapOvr>
  <p:transition spd="med" advTm="2000">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s.jpeg"/>
          <p:cNvPicPr>
            <a:picLocks noChangeAspect="1"/>
          </p:cNvPicPr>
          <p:nvPr/>
        </p:nvPicPr>
        <p:blipFill>
          <a:blip r:embed="rId2"/>
          <a:stretch>
            <a:fillRect/>
          </a:stretch>
        </p:blipFill>
        <p:spPr>
          <a:xfrm>
            <a:off x="0" y="-30147"/>
            <a:ext cx="12191999" cy="6857999"/>
          </a:xfrm>
          <a:prstGeom prst="rect">
            <a:avLst/>
          </a:prstGeom>
        </p:spPr>
      </p:pic>
      <p:sp>
        <p:nvSpPr>
          <p:cNvPr id="33" name="Text Placeholder 32"/>
          <p:cNvSpPr>
            <a:spLocks noGrp="1"/>
          </p:cNvSpPr>
          <p:nvPr>
            <p:ph type="body" sz="quarter" idx="28"/>
          </p:nvPr>
        </p:nvSpPr>
        <p:spPr>
          <a:xfrm>
            <a:off x="510559" y="1738086"/>
            <a:ext cx="10414583" cy="4610100"/>
          </a:xfrm>
          <a:noFill/>
        </p:spPr>
        <p:txBody>
          <a:bodyPr/>
          <a:lstStyle/>
          <a:p>
            <a:pPr algn="just">
              <a:buFont typeface="Wingdings" pitchFamily="2" charset="2"/>
              <a:buChar char="v"/>
            </a:pPr>
            <a:r>
              <a:rPr lang="en-US" sz="1800" b="1" dirty="0" smtClean="0"/>
              <a:t>DOS attack causes a complete or partial system outage. To overcome this phishing               problem, we use NS2 simulator. As ns2 is a network simulator, it traces the computer communication network.</a:t>
            </a:r>
          </a:p>
          <a:p>
            <a:pPr algn="just">
              <a:buFont typeface="Wingdings" pitchFamily="2" charset="2"/>
              <a:buChar char="v"/>
            </a:pPr>
            <a:r>
              <a:rPr lang="en-US" sz="1800" b="1" dirty="0" smtClean="0"/>
              <a:t>Using ns2 simulator we trace the network connected to the computer system. It generates the network packets using network topology.</a:t>
            </a:r>
          </a:p>
          <a:p>
            <a:pPr algn="just">
              <a:buFont typeface="Wingdings" pitchFamily="2" charset="2"/>
              <a:buChar char="v"/>
            </a:pPr>
            <a:r>
              <a:rPr lang="en-US" sz="1800" b="1" dirty="0" smtClean="0"/>
              <a:t>The network topology in ns2 simulator results in the data packets of network transmission.</a:t>
            </a:r>
          </a:p>
          <a:p>
            <a:pPr algn="just">
              <a:buFont typeface="Wingdings" pitchFamily="2" charset="2"/>
              <a:buChar char="v"/>
            </a:pPr>
            <a:r>
              <a:rPr lang="en-US" sz="1800" b="1" dirty="0" smtClean="0"/>
              <a:t>The DOS attack results in the trace files of network connected and gives the list of data packets containing trace values of the connection. </a:t>
            </a:r>
          </a:p>
          <a:p>
            <a:pPr algn="just">
              <a:buFont typeface="Wingdings" pitchFamily="2" charset="2"/>
              <a:buChar char="v"/>
            </a:pPr>
            <a:r>
              <a:rPr lang="en-US" sz="1800" b="1" dirty="0" smtClean="0"/>
              <a:t>The end user can get rid of the DOS attack using NS2 simulator as it simulates the network connected and enables the user to get secured network connection to the system.</a:t>
            </a:r>
            <a:endParaRPr lang="en-US" sz="1800" b="1" dirty="0"/>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531929" y="239950"/>
            <a:ext cx="8225627" cy="1369321"/>
          </a:xfrm>
        </p:spPr>
        <p:txBody>
          <a:bodyPr anchor="t"/>
          <a:lstStyle/>
          <a:p>
            <a:r>
              <a:rPr lang="en-US" sz="2400" b="1" u="sng" dirty="0" smtClean="0"/>
              <a:t>WHO ARE THE END USERS of this project?</a:t>
            </a:r>
            <a:endParaRPr lang="en-US" sz="2400" b="1" u="sng" dirty="0"/>
          </a:p>
        </p:txBody>
      </p:sp>
    </p:spTree>
    <p:extLst>
      <p:ext uri="{BB962C8B-B14F-4D97-AF65-F5344CB8AC3E}">
        <p14:creationId xmlns="" xmlns:p14="http://schemas.microsoft.com/office/powerpoint/2010/main" val="72854251"/>
      </p:ext>
    </p:extLst>
  </p:cSld>
  <p:clrMapOvr>
    <a:masterClrMapping/>
  </p:clrMapOvr>
  <p:transition spd="med" advTm="2000">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6"/>
          </p:nvPr>
        </p:nvSpPr>
        <p:spPr/>
        <p:txBody>
          <a:bodyPr/>
          <a:lstStyle/>
          <a:p>
            <a:r>
              <a:rPr lang="en-US" dirty="0" smtClean="0"/>
              <a:t>solution</a:t>
            </a: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As DOS is an attack that causes the partial outage of system, we resolve this type of problem using NS2 simulator. It researches the network connected to computer and finds the data packets, trace files through which we can stop the DOS attack.</a:t>
            </a:r>
            <a:endParaRPr lang="en-US" dirty="0"/>
          </a:p>
        </p:txBody>
      </p:sp>
      <p:sp>
        <p:nvSpPr>
          <p:cNvPr id="8" name="Text Placeholder 7"/>
          <p:cNvSpPr>
            <a:spLocks noGrp="1"/>
          </p:cNvSpPr>
          <p:nvPr>
            <p:ph type="body" sz="quarter" idx="17"/>
          </p:nvPr>
        </p:nvSpPr>
        <p:spPr/>
        <p:txBody>
          <a:bodyPr/>
          <a:lstStyle/>
          <a:p>
            <a:r>
              <a:rPr lang="en-US" dirty="0" smtClean="0"/>
              <a:t>DOS attack using  NS2 simulator.</a:t>
            </a:r>
          </a:p>
          <a:p>
            <a:r>
              <a:rPr lang="en-US" dirty="0" smtClean="0"/>
              <a:t>This simulator designed for research in computer communication networks.</a:t>
            </a:r>
          </a:p>
          <a:p>
            <a:r>
              <a:rPr lang="en-US" dirty="0" smtClean="0"/>
              <a:t>DOS is the Denial of Service.</a:t>
            </a:r>
            <a:endParaRPr lang="en-US" dirty="0"/>
          </a:p>
        </p:txBody>
      </p:sp>
      <p:sp>
        <p:nvSpPr>
          <p:cNvPr id="9" name="Text Placeholder 8"/>
          <p:cNvSpPr>
            <a:spLocks noGrp="1"/>
          </p:cNvSpPr>
          <p:nvPr>
            <p:ph type="body" sz="quarter" idx="18"/>
          </p:nvPr>
        </p:nvSpPr>
        <p:spPr/>
        <p:txBody>
          <a:bodyPr>
            <a:normAutofit fontScale="92500" lnSpcReduction="20000"/>
          </a:bodyPr>
          <a:lstStyle/>
          <a:p>
            <a:r>
              <a:rPr lang="en-US" dirty="0" smtClean="0"/>
              <a:t>DOS attack using ns2 simulation, it brings the user an idea of how  a simulator works, how the dos attack is performed, how the network topologies can be used in this project, and tracing the network files, data packets.</a:t>
            </a:r>
            <a:endParaRPr lang="en-US" dirty="0"/>
          </a:p>
        </p:txBody>
      </p:sp>
      <p:sp>
        <p:nvSpPr>
          <p:cNvPr id="10" name="Text Placeholder 9"/>
          <p:cNvSpPr>
            <a:spLocks noGrp="1"/>
          </p:cNvSpPr>
          <p:nvPr>
            <p:ph type="body" sz="quarter" idx="19"/>
          </p:nvPr>
        </p:nvSpPr>
        <p:spPr/>
        <p:txBody>
          <a:bodyPr>
            <a:normAutofit fontScale="77500" lnSpcReduction="20000"/>
          </a:bodyPr>
          <a:lstStyle/>
          <a:p>
            <a:r>
              <a:rPr lang="en-US" dirty="0" smtClean="0"/>
              <a:t>The network topology created in the simulator creates data packets and trace files. It lists the data connected to the computer and analyses the network. DOS files created with network topologies helps to trace the network animator(NAM)  files. It helps the  user to identify the data packets, with which a user can simulate the network.</a:t>
            </a:r>
            <a:endParaRPr lang="en-US" dirty="0"/>
          </a:p>
        </p:txBody>
      </p:sp>
      <p:sp>
        <p:nvSpPr>
          <p:cNvPr id="11" name="Text Placeholder 10"/>
          <p:cNvSpPr>
            <a:spLocks noGrp="1"/>
          </p:cNvSpPr>
          <p:nvPr>
            <p:ph type="body" sz="quarter" idx="22"/>
          </p:nvPr>
        </p:nvSpPr>
        <p:spPr/>
        <p:txBody>
          <a:bodyPr>
            <a:normAutofit/>
          </a:bodyPr>
          <a:lstStyle/>
          <a:p>
            <a:r>
              <a:rPr lang="en-US" dirty="0" smtClean="0"/>
              <a:t>topic</a:t>
            </a:r>
          </a:p>
          <a:p>
            <a:endParaRPr lang="en-US" dirty="0"/>
          </a:p>
        </p:txBody>
      </p:sp>
      <p:sp>
        <p:nvSpPr>
          <p:cNvPr id="12" name="Text Placeholder 11"/>
          <p:cNvSpPr>
            <a:spLocks noGrp="1"/>
          </p:cNvSpPr>
          <p:nvPr>
            <p:ph type="body" sz="quarter" idx="23"/>
          </p:nvPr>
        </p:nvSpPr>
        <p:spPr/>
        <p:txBody>
          <a:bodyPr/>
          <a:lstStyle/>
          <a:p>
            <a:r>
              <a:rPr lang="en-US" dirty="0" smtClean="0"/>
              <a:t>Value proposition</a:t>
            </a:r>
            <a:endParaRPr lang="en-US" dirty="0"/>
          </a:p>
        </p:txBody>
      </p:sp>
      <p:sp>
        <p:nvSpPr>
          <p:cNvPr id="13" name="Text Placeholder 12"/>
          <p:cNvSpPr>
            <a:spLocks noGrp="1"/>
          </p:cNvSpPr>
          <p:nvPr>
            <p:ph type="body" sz="quarter" idx="24"/>
          </p:nvPr>
        </p:nvSpPr>
        <p:spPr/>
        <p:txBody>
          <a:bodyPr/>
          <a:lstStyle/>
          <a:p>
            <a:r>
              <a:rPr lang="en-US" dirty="0" smtClean="0"/>
              <a:t>Need of solution</a:t>
            </a:r>
            <a:endParaRPr lang="en-US" dirty="0"/>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1384299" y="2428875"/>
            <a:ext cx="2956810" cy="2219325"/>
          </a:xfrm>
        </p:spPr>
        <p:txBody>
          <a:bodyPr anchor="ctr">
            <a:normAutofit fontScale="90000"/>
          </a:bodyPr>
          <a:lstStyle/>
          <a:p>
            <a:r>
              <a:rPr lang="en-US" sz="2800" b="1" u="sng" dirty="0"/>
              <a:t/>
            </a:r>
            <a:br>
              <a:rPr lang="en-US" sz="2800" b="1" u="sng" dirty="0"/>
            </a:br>
            <a:r>
              <a:rPr lang="en-US" sz="2800" b="1" u="sng" dirty="0"/>
              <a:t>YOUR SOLUTION AND ITS VALUE PROPOSITION</a:t>
            </a:r>
            <a:endParaRPr lang="en-US" b="1" u="sng" dirty="0"/>
          </a:p>
        </p:txBody>
      </p:sp>
    </p:spTree>
    <p:extLst>
      <p:ext uri="{BB962C8B-B14F-4D97-AF65-F5344CB8AC3E}">
        <p14:creationId xmlns="" xmlns:p14="http://schemas.microsoft.com/office/powerpoint/2010/main" val="2076851254"/>
      </p:ext>
    </p:extLst>
  </p:cSld>
  <p:clrMapOvr>
    <a:masterClrMapping/>
  </p:clrMapOvr>
  <p:transition spd="med" advTm="2000">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27"/>
          </p:nvPr>
        </p:nvSpPr>
        <p:spPr/>
        <p:txBody>
          <a:bodyPr/>
          <a:lstStyle/>
          <a:p>
            <a:r>
              <a:rPr lang="en-US" dirty="0" smtClean="0"/>
              <a:t>CCS</a:t>
            </a:r>
            <a:endParaRPr lang="en-US" dirty="0"/>
          </a:p>
        </p:txBody>
      </p:sp>
      <p:sp>
        <p:nvSpPr>
          <p:cNvPr id="10" name="Text Placeholder 9"/>
          <p:cNvSpPr>
            <a:spLocks noGrp="1"/>
          </p:cNvSpPr>
          <p:nvPr>
            <p:ph type="body" sz="quarter" idx="28"/>
          </p:nvPr>
        </p:nvSpPr>
        <p:spPr/>
        <p:txBody>
          <a:bodyPr/>
          <a:lstStyle/>
          <a:p>
            <a:pPr algn="l"/>
            <a:r>
              <a:rPr lang="en-US" dirty="0" smtClean="0"/>
              <a:t>Command and Control Server. It is a control based server, which connects the </a:t>
            </a:r>
            <a:r>
              <a:rPr lang="en-US" dirty="0" err="1" smtClean="0"/>
              <a:t>botnet</a:t>
            </a:r>
            <a:r>
              <a:rPr lang="en-US" dirty="0" smtClean="0"/>
              <a:t> to the cloud .</a:t>
            </a:r>
            <a:endParaRPr lang="en-US" dirty="0"/>
          </a:p>
        </p:txBody>
      </p:sp>
      <p:sp>
        <p:nvSpPr>
          <p:cNvPr id="6" name="Text Placeholder 5"/>
          <p:cNvSpPr>
            <a:spLocks noGrp="1"/>
          </p:cNvSpPr>
          <p:nvPr>
            <p:ph type="body" sz="quarter" idx="15"/>
          </p:nvPr>
        </p:nvSpPr>
        <p:spPr/>
        <p:txBody>
          <a:bodyPr/>
          <a:lstStyle/>
          <a:p>
            <a:pPr algn="l"/>
            <a:r>
              <a:rPr lang="en-US" dirty="0" smtClean="0"/>
              <a:t>TCP and UDP are the two protocols which we have used in order to trace the simulator and animator</a:t>
            </a:r>
            <a:endParaRPr lang="en-US" dirty="0"/>
          </a:p>
        </p:txBody>
      </p:sp>
      <p:sp>
        <p:nvSpPr>
          <p:cNvPr id="7" name="Text Placeholder 6"/>
          <p:cNvSpPr>
            <a:spLocks noGrp="1"/>
          </p:cNvSpPr>
          <p:nvPr>
            <p:ph type="body" sz="quarter" idx="17"/>
          </p:nvPr>
        </p:nvSpPr>
        <p:spPr/>
        <p:txBody>
          <a:bodyPr>
            <a:normAutofit fontScale="85000" lnSpcReduction="20000"/>
          </a:bodyPr>
          <a:lstStyle/>
          <a:p>
            <a:pPr algn="l"/>
            <a:r>
              <a:rPr lang="en-US" dirty="0" smtClean="0"/>
              <a:t>NS2 simulator however simulates the network connection, we utilize it to generate the NAM and trace files in order to track the network data packets.</a:t>
            </a:r>
            <a:endParaRPr lang="en-US" dirty="0"/>
          </a:p>
        </p:txBody>
      </p:sp>
      <p:sp>
        <p:nvSpPr>
          <p:cNvPr id="8" name="Text Placeholder 7"/>
          <p:cNvSpPr>
            <a:spLocks noGrp="1"/>
          </p:cNvSpPr>
          <p:nvPr>
            <p:ph type="body" sz="quarter" idx="19"/>
          </p:nvPr>
        </p:nvSpPr>
        <p:spPr/>
        <p:txBody>
          <a:bodyPr>
            <a:normAutofit fontScale="85000" lnSpcReduction="20000"/>
          </a:bodyPr>
          <a:lstStyle/>
          <a:p>
            <a:pPr algn="l"/>
            <a:r>
              <a:rPr lang="en-US" dirty="0" smtClean="0"/>
              <a:t>For  a particular instance to be done we need specified software which can perform our required task. Here we use UBUNTU, through which we can easily edit the TCL files.</a:t>
            </a:r>
            <a:endParaRPr lang="en-US" dirty="0"/>
          </a:p>
        </p:txBody>
      </p:sp>
      <p:sp>
        <p:nvSpPr>
          <p:cNvPr id="11" name="Text Placeholder 10"/>
          <p:cNvSpPr>
            <a:spLocks noGrp="1"/>
          </p:cNvSpPr>
          <p:nvPr>
            <p:ph type="body" sz="quarter" idx="29"/>
          </p:nvPr>
        </p:nvSpPr>
        <p:spPr/>
        <p:txBody>
          <a:bodyPr/>
          <a:lstStyle/>
          <a:p>
            <a:r>
              <a:rPr lang="en-US" dirty="0" smtClean="0"/>
              <a:t>protocols</a:t>
            </a:r>
            <a:endParaRPr lang="en-US" dirty="0"/>
          </a:p>
        </p:txBody>
      </p:sp>
      <p:sp>
        <p:nvSpPr>
          <p:cNvPr id="12" name="Text Placeholder 11"/>
          <p:cNvSpPr>
            <a:spLocks noGrp="1"/>
          </p:cNvSpPr>
          <p:nvPr>
            <p:ph type="body" sz="quarter" idx="30"/>
          </p:nvPr>
        </p:nvSpPr>
        <p:spPr/>
        <p:txBody>
          <a:bodyPr/>
          <a:lstStyle/>
          <a:p>
            <a:r>
              <a:rPr lang="en-US" dirty="0" smtClean="0"/>
              <a:t>simulator</a:t>
            </a:r>
            <a:endParaRPr lang="en-US" dirty="0"/>
          </a:p>
        </p:txBody>
      </p:sp>
      <p:sp>
        <p:nvSpPr>
          <p:cNvPr id="13" name="Text Placeholder 12"/>
          <p:cNvSpPr>
            <a:spLocks noGrp="1"/>
          </p:cNvSpPr>
          <p:nvPr>
            <p:ph type="body" sz="quarter" idx="31"/>
          </p:nvPr>
        </p:nvSpPr>
        <p:spPr/>
        <p:txBody>
          <a:bodyPr/>
          <a:lstStyle/>
          <a:p>
            <a:r>
              <a:rPr lang="en-US" dirty="0" smtClean="0"/>
              <a:t>software</a:t>
            </a:r>
            <a:endParaRPr lang="en-US" dirty="0"/>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p:txBody>
          <a:bodyPr anchor="ctr">
            <a:normAutofit fontScale="90000"/>
          </a:bodyPr>
          <a:lstStyle/>
          <a:p>
            <a:r>
              <a:rPr lang="en-US" b="1" u="sng" dirty="0"/>
              <a:t>How did you customize the project and make it your own</a:t>
            </a:r>
          </a:p>
        </p:txBody>
      </p:sp>
      <p:pic>
        <p:nvPicPr>
          <p:cNvPr id="18" name="Picture Placeholder 17" descr="3-s2.0-B9780323991995000033-f11-04-9780323991995.jpg"/>
          <p:cNvPicPr>
            <a:picLocks noGrp="1" noChangeAspect="1"/>
          </p:cNvPicPr>
          <p:nvPr>
            <p:ph type="pic" sz="quarter" idx="32"/>
          </p:nvPr>
        </p:nvPicPr>
        <p:blipFill>
          <a:blip r:embed="rId2"/>
          <a:stretch>
            <a:fillRect/>
          </a:stretch>
        </p:blipFill>
        <p:spPr>
          <a:xfrm>
            <a:off x="925770" y="2847098"/>
            <a:ext cx="1956185" cy="603504"/>
          </a:xfrm>
        </p:spPr>
      </p:pic>
      <p:pic>
        <p:nvPicPr>
          <p:cNvPr id="19" name="Picture Placeholder 18" descr="1_3WccK2T1uREd-6VEC5xk0w.png"/>
          <p:cNvPicPr>
            <a:picLocks noGrp="1" noChangeAspect="1"/>
          </p:cNvPicPr>
          <p:nvPr>
            <p:ph type="pic" sz="quarter" idx="33"/>
          </p:nvPr>
        </p:nvPicPr>
        <p:blipFill>
          <a:blip r:embed="rId3"/>
          <a:stretch>
            <a:fillRect/>
          </a:stretch>
        </p:blipFill>
        <p:spPr>
          <a:xfrm>
            <a:off x="4088221" y="2859798"/>
            <a:ext cx="1043758" cy="603504"/>
          </a:xfrm>
        </p:spPr>
      </p:pic>
      <p:pic>
        <p:nvPicPr>
          <p:cNvPr id="20" name="Picture Placeholder 19" descr="NS2-Simulation-with-a-handful-of-network-nodes.png"/>
          <p:cNvPicPr>
            <a:picLocks noGrp="1" noChangeAspect="1"/>
          </p:cNvPicPr>
          <p:nvPr>
            <p:ph type="pic" sz="quarter" idx="34"/>
          </p:nvPr>
        </p:nvPicPr>
        <p:blipFill>
          <a:blip r:embed="rId4"/>
          <a:srcRect l="12104" r="12104"/>
          <a:stretch>
            <a:fillRect/>
          </a:stretch>
        </p:blipFill>
        <p:spPr>
          <a:xfrm>
            <a:off x="6985000" y="2731490"/>
            <a:ext cx="858812" cy="858812"/>
          </a:xfrm>
        </p:spPr>
      </p:pic>
      <p:pic>
        <p:nvPicPr>
          <p:cNvPr id="21" name="Picture Placeholder 20" descr="what-is-software-CA-Capterra-Header.png"/>
          <p:cNvPicPr>
            <a:picLocks noGrp="1" noChangeAspect="1"/>
          </p:cNvPicPr>
          <p:nvPr>
            <p:ph type="pic" sz="quarter" idx="35"/>
          </p:nvPr>
        </p:nvPicPr>
        <p:blipFill>
          <a:blip r:embed="rId5"/>
          <a:srcRect l="23809" r="23809"/>
          <a:stretch>
            <a:fillRect/>
          </a:stretch>
        </p:blipFill>
        <p:spPr>
          <a:xfrm>
            <a:off x="9931400" y="2699923"/>
            <a:ext cx="750679" cy="750679"/>
          </a:xfrm>
        </p:spPr>
      </p:pic>
    </p:spTree>
    <p:extLst>
      <p:ext uri="{BB962C8B-B14F-4D97-AF65-F5344CB8AC3E}">
        <p14:creationId xmlns="" xmlns:p14="http://schemas.microsoft.com/office/powerpoint/2010/main" val="3657386529"/>
      </p:ext>
    </p:extLst>
  </p:cSld>
  <p:clrMapOvr>
    <a:masterClrMapping/>
  </p:clrMapOvr>
  <p:transition spd="med" advTm="2000">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20"/>
          </p:nvPr>
        </p:nvSpPr>
        <p:spPr/>
        <p:txBody>
          <a:bodyPr/>
          <a:lstStyle/>
          <a:p>
            <a:r>
              <a:rPr lang="en-US" dirty="0" smtClean="0"/>
              <a:t>The simulator and the animator are the two specialized techniques used in order to gain the network data. </a:t>
            </a:r>
            <a:endParaRPr lang="en-US" dirty="0"/>
          </a:p>
        </p:txBody>
      </p:sp>
      <p:sp>
        <p:nvSpPr>
          <p:cNvPr id="16" name="Text Placeholder 15"/>
          <p:cNvSpPr>
            <a:spLocks noGrp="1"/>
          </p:cNvSpPr>
          <p:nvPr>
            <p:ph type="body" sz="quarter" idx="14"/>
          </p:nvPr>
        </p:nvSpPr>
        <p:spPr/>
        <p:txBody>
          <a:bodyPr>
            <a:normAutofit/>
          </a:bodyPr>
          <a:lstStyle/>
          <a:p>
            <a:r>
              <a:rPr lang="en-US" sz="2400" dirty="0" smtClean="0"/>
              <a:t>techniques</a:t>
            </a:r>
            <a:endParaRPr lang="en-US" dirty="0"/>
          </a:p>
        </p:txBody>
      </p:sp>
      <p:sp>
        <p:nvSpPr>
          <p:cNvPr id="18" name="Text Placeholder 17"/>
          <p:cNvSpPr>
            <a:spLocks noGrp="1"/>
          </p:cNvSpPr>
          <p:nvPr>
            <p:ph type="body" sz="quarter" idx="21"/>
          </p:nvPr>
        </p:nvSpPr>
        <p:spPr/>
        <p:txBody>
          <a:bodyPr>
            <a:normAutofit fontScale="85000" lnSpcReduction="10000"/>
          </a:bodyPr>
          <a:lstStyle/>
          <a:p>
            <a:r>
              <a:rPr lang="en-US" dirty="0" smtClean="0"/>
              <a:t>A typical virtual software is updated and install the UBUNTU package. Using TCL editors we execute the scripts in order to gain the trace files of the network.</a:t>
            </a:r>
            <a:endParaRPr lang="en-US" dirty="0"/>
          </a:p>
        </p:txBody>
      </p:sp>
      <p:sp>
        <p:nvSpPr>
          <p:cNvPr id="19" name="Text Placeholder 18"/>
          <p:cNvSpPr>
            <a:spLocks noGrp="1"/>
          </p:cNvSpPr>
          <p:nvPr>
            <p:ph type="body" sz="quarter" idx="23"/>
          </p:nvPr>
        </p:nvSpPr>
        <p:spPr/>
        <p:txBody>
          <a:bodyPr>
            <a:normAutofit fontScale="77500" lnSpcReduction="20000"/>
          </a:bodyPr>
          <a:lstStyle/>
          <a:p>
            <a:r>
              <a:rPr lang="en-US" dirty="0" smtClean="0"/>
              <a:t>The network principles and the related script conditions are used to get the output without an error. In the technology we use terminals for the updated and error free data that to be shown.</a:t>
            </a:r>
            <a:endParaRPr lang="en-US" dirty="0"/>
          </a:p>
        </p:txBody>
      </p:sp>
      <p:sp>
        <p:nvSpPr>
          <p:cNvPr id="20" name="Text Placeholder 19"/>
          <p:cNvSpPr>
            <a:spLocks noGrp="1"/>
          </p:cNvSpPr>
          <p:nvPr>
            <p:ph type="body" sz="quarter" idx="24"/>
          </p:nvPr>
        </p:nvSpPr>
        <p:spPr/>
        <p:txBody>
          <a:bodyPr>
            <a:normAutofit/>
          </a:bodyPr>
          <a:lstStyle/>
          <a:p>
            <a:r>
              <a:rPr lang="en-US" sz="2400" dirty="0" smtClean="0"/>
              <a:t>framework</a:t>
            </a:r>
            <a:endParaRPr lang="en-US" dirty="0"/>
          </a:p>
        </p:txBody>
      </p:sp>
      <p:sp>
        <p:nvSpPr>
          <p:cNvPr id="21" name="Text Placeholder 20"/>
          <p:cNvSpPr>
            <a:spLocks noGrp="1"/>
          </p:cNvSpPr>
          <p:nvPr>
            <p:ph type="body" sz="quarter" idx="25"/>
          </p:nvPr>
        </p:nvSpPr>
        <p:spPr/>
        <p:txBody>
          <a:bodyPr>
            <a:normAutofit/>
          </a:bodyPr>
          <a:lstStyle/>
          <a:p>
            <a:r>
              <a:rPr lang="en-US" sz="2400" dirty="0" smtClean="0"/>
              <a:t>principles</a:t>
            </a:r>
            <a:endParaRPr lang="en-US" dirty="0"/>
          </a:p>
        </p:txBody>
      </p:sp>
      <p:sp>
        <p:nvSpPr>
          <p:cNvPr id="2" name="Title 1">
            <a:extLst>
              <a:ext uri="{FF2B5EF4-FFF2-40B4-BE49-F238E27FC236}">
                <a16:creationId xmlns="" xmlns:a16="http://schemas.microsoft.com/office/drawing/2014/main" id="{A03B2EC1-B7BF-CE7B-C9A6-7635DA95F4F6}"/>
              </a:ext>
            </a:extLst>
          </p:cNvPr>
          <p:cNvSpPr>
            <a:spLocks noGrp="1"/>
          </p:cNvSpPr>
          <p:nvPr>
            <p:ph type="title"/>
          </p:nvPr>
        </p:nvSpPr>
        <p:spPr>
          <a:xfrm>
            <a:off x="729016" y="1422400"/>
            <a:ext cx="4856634" cy="687265"/>
          </a:xfrm>
        </p:spPr>
        <p:txBody>
          <a:bodyPr anchor="ctr"/>
          <a:lstStyle/>
          <a:p>
            <a:r>
              <a:rPr lang="en-GB" b="1" u="sng" dirty="0"/>
              <a:t>MODELLING</a:t>
            </a:r>
            <a:endParaRPr lang="en-US" b="1" u="sng" dirty="0"/>
          </a:p>
        </p:txBody>
      </p:sp>
    </p:spTree>
    <p:extLst>
      <p:ext uri="{BB962C8B-B14F-4D97-AF65-F5344CB8AC3E}">
        <p14:creationId xmlns="" xmlns:p14="http://schemas.microsoft.com/office/powerpoint/2010/main" val="3184081554"/>
      </p:ext>
    </p:extLst>
  </p:cSld>
  <p:clrMapOvr>
    <a:masterClrMapping/>
  </p:clrMapOvr>
  <p:transition spd="med" advTm="2000">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roject1.PNG"/>
          <p:cNvPicPr>
            <a:picLocks noGrp="1" noChangeAspect="1"/>
          </p:cNvPicPr>
          <p:nvPr>
            <p:ph type="pic" sz="quarter" idx="13"/>
          </p:nvPr>
        </p:nvPicPr>
        <p:blipFill>
          <a:blip r:embed="rId2"/>
          <a:stretch>
            <a:fillRect/>
          </a:stretch>
        </p:blipFill>
        <p:spPr>
          <a:xfrm>
            <a:off x="174172" y="2235199"/>
            <a:ext cx="5805714" cy="4312145"/>
          </a:xfrm>
          <a:ln>
            <a:solidFill>
              <a:schemeClr val="bg1"/>
            </a:solidFill>
          </a:ln>
        </p:spPr>
      </p:pic>
      <p:pic>
        <p:nvPicPr>
          <p:cNvPr id="1026" name="Picture 2" descr="C:\Users\DELL 1\Desktop\project2.PNG"/>
          <p:cNvPicPr>
            <a:picLocks noChangeAspect="1" noChangeArrowheads="1"/>
          </p:cNvPicPr>
          <p:nvPr/>
        </p:nvPicPr>
        <p:blipFill>
          <a:blip r:embed="rId3"/>
          <a:srcRect/>
          <a:stretch>
            <a:fillRect/>
          </a:stretch>
        </p:blipFill>
        <p:spPr bwMode="auto">
          <a:xfrm>
            <a:off x="6110514" y="2264229"/>
            <a:ext cx="5907314" cy="4281714"/>
          </a:xfrm>
          <a:prstGeom prst="rect">
            <a:avLst/>
          </a:prstGeom>
          <a:noFill/>
          <a:ln>
            <a:solidFill>
              <a:schemeClr val="bg1"/>
            </a:solidFill>
          </a:ln>
        </p:spPr>
      </p:pic>
      <p:sp>
        <p:nvSpPr>
          <p:cNvPr id="13" name="TextBox 12"/>
          <p:cNvSpPr txBox="1"/>
          <p:nvPr/>
        </p:nvSpPr>
        <p:spPr>
          <a:xfrm>
            <a:off x="174172" y="435428"/>
            <a:ext cx="2177143" cy="584775"/>
          </a:xfrm>
          <a:prstGeom prst="rect">
            <a:avLst/>
          </a:prstGeom>
          <a:noFill/>
        </p:spPr>
        <p:txBody>
          <a:bodyPr wrap="square" rtlCol="0">
            <a:spAutoFit/>
          </a:bodyPr>
          <a:lstStyle/>
          <a:p>
            <a:r>
              <a:rPr lang="en-US" sz="3200" b="1" u="sng" dirty="0" smtClean="0">
                <a:solidFill>
                  <a:schemeClr val="accent2">
                    <a:lumMod val="40000"/>
                    <a:lumOff val="60000"/>
                  </a:schemeClr>
                </a:solidFill>
                <a:latin typeface="+mj-lt"/>
              </a:rPr>
              <a:t>RESULT :</a:t>
            </a:r>
          </a:p>
        </p:txBody>
      </p:sp>
      <p:sp>
        <p:nvSpPr>
          <p:cNvPr id="15" name="TextBox 14"/>
          <p:cNvSpPr txBox="1"/>
          <p:nvPr/>
        </p:nvSpPr>
        <p:spPr>
          <a:xfrm>
            <a:off x="319314" y="1654628"/>
            <a:ext cx="1741714" cy="461665"/>
          </a:xfrm>
          <a:prstGeom prst="rect">
            <a:avLst/>
          </a:prstGeom>
          <a:noFill/>
        </p:spPr>
        <p:txBody>
          <a:bodyPr wrap="square" rtlCol="0">
            <a:spAutoFit/>
          </a:bodyPr>
          <a:lstStyle/>
          <a:p>
            <a:pPr>
              <a:buFont typeface="Wingdings" pitchFamily="2" charset="2"/>
              <a:buChar char="v"/>
            </a:pPr>
            <a:r>
              <a:rPr lang="en-US" sz="2400" dirty="0" smtClean="0">
                <a:solidFill>
                  <a:schemeClr val="accent4"/>
                </a:solidFill>
              </a:rPr>
              <a:t>dos.nam </a:t>
            </a:r>
            <a:endParaRPr lang="en-US" dirty="0">
              <a:solidFill>
                <a:schemeClr val="accent4"/>
              </a:solidFill>
            </a:endParaRPr>
          </a:p>
        </p:txBody>
      </p:sp>
      <p:sp>
        <p:nvSpPr>
          <p:cNvPr id="16" name="TextBox 15"/>
          <p:cNvSpPr txBox="1"/>
          <p:nvPr/>
        </p:nvSpPr>
        <p:spPr>
          <a:xfrm>
            <a:off x="6415314" y="1756229"/>
            <a:ext cx="1277258" cy="461665"/>
          </a:xfrm>
          <a:prstGeom prst="rect">
            <a:avLst/>
          </a:prstGeom>
          <a:noFill/>
        </p:spPr>
        <p:txBody>
          <a:bodyPr wrap="square" rtlCol="0">
            <a:spAutoFit/>
          </a:bodyPr>
          <a:lstStyle/>
          <a:p>
            <a:pPr>
              <a:buFont typeface="Wingdings" pitchFamily="2" charset="2"/>
              <a:buChar char="v"/>
            </a:pPr>
            <a:r>
              <a:rPr lang="en-US" sz="2400" dirty="0" smtClean="0">
                <a:solidFill>
                  <a:schemeClr val="accent4"/>
                </a:solidFill>
              </a:rPr>
              <a:t>d</a:t>
            </a:r>
            <a:r>
              <a:rPr lang="en-US" sz="2400" dirty="0" smtClean="0">
                <a:solidFill>
                  <a:schemeClr val="accent4"/>
                </a:solidFill>
              </a:rPr>
              <a:t>os.tr</a:t>
            </a:r>
            <a:endParaRPr lang="en-US" dirty="0">
              <a:solidFill>
                <a:schemeClr val="accent4"/>
              </a:solidFill>
            </a:endParaRPr>
          </a:p>
        </p:txBody>
      </p:sp>
      <p:sp>
        <p:nvSpPr>
          <p:cNvPr id="17" name="TextBox 16"/>
          <p:cNvSpPr txBox="1"/>
          <p:nvPr/>
        </p:nvSpPr>
        <p:spPr>
          <a:xfrm>
            <a:off x="2394858" y="508000"/>
            <a:ext cx="9405257" cy="707886"/>
          </a:xfrm>
          <a:prstGeom prst="rect">
            <a:avLst/>
          </a:prstGeom>
          <a:noFill/>
        </p:spPr>
        <p:txBody>
          <a:bodyPr wrap="square" rtlCol="0">
            <a:spAutoFit/>
          </a:bodyPr>
          <a:lstStyle/>
          <a:p>
            <a:r>
              <a:rPr lang="en-US" sz="2000" dirty="0" smtClean="0">
                <a:solidFill>
                  <a:schemeClr val="accent4"/>
                </a:solidFill>
              </a:rPr>
              <a:t>The dos.tcl files after running in the ns2 command prompts. We get the log files of dos.nam and dos.tr  having the data packets sent and received from target nodes. </a:t>
            </a:r>
            <a:endParaRPr lang="en-US" sz="2000" dirty="0">
              <a:solidFill>
                <a:schemeClr val="accent4"/>
              </a:solidFill>
            </a:endParaRPr>
          </a:p>
        </p:txBody>
      </p:sp>
    </p:spTree>
    <p:extLst>
      <p:ext uri="{BB962C8B-B14F-4D97-AF65-F5344CB8AC3E}">
        <p14:creationId xmlns="" xmlns:p14="http://schemas.microsoft.com/office/powerpoint/2010/main" val="3319627397"/>
      </p:ext>
    </p:extLst>
  </p:cSld>
  <p:clrMapOvr>
    <a:masterClrMapping/>
  </p:clrMapOvr>
  <p:transition spd="med" advTm="2000">
    <p:cut/>
  </p:transition>
  <p:timing>
    <p:tnLst>
      <p:par>
        <p:cTn id="1" dur="indefinite" restart="never" nodeType="tmRoot"/>
      </p:par>
    </p:tnLst>
  </p:timing>
</p:sld>
</file>

<file path=ppt/theme/theme1.xml><?xml version="1.0" encoding="utf-8"?>
<a:theme xmlns:a="http://schemas.openxmlformats.org/drawingml/2006/main" name="Tech pitch deck">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1E7CA09-9778-4414-AE97-8064B12DA30E}">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Tech pitch deck</Template>
  <TotalTime>7965</TotalTime>
  <Words>803</Words>
  <Application>Microsoft Office PowerPoint</Application>
  <PresentationFormat>Custom</PresentationFormat>
  <Paragraphs>74</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Tech pitch deck</vt:lpstr>
      <vt:lpstr>STUDENT DETAILS</vt:lpstr>
      <vt:lpstr>TITLE</vt:lpstr>
      <vt:lpstr>AGENDA</vt:lpstr>
      <vt:lpstr>PROJECT  OVERVIEW</vt:lpstr>
      <vt:lpstr>WHO ARE THE END USERS of this project?</vt:lpstr>
      <vt:lpstr> YOUR SOLUTION AND ITS VALUE PROPOSITION</vt:lpstr>
      <vt:lpstr>How did you customize the project and make it your own</vt:lpstr>
      <vt:lpstr>MODELLING</vt:lpstr>
      <vt:lpstr>Slide 9</vt:lpstr>
      <vt:lpstr>links</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DELL 1</cp:lastModifiedBy>
  <cp:revision>7</cp:revision>
  <dcterms:created xsi:type="dcterms:W3CDTF">2021-05-26T16:50:10Z</dcterms:created>
  <dcterms:modified xsi:type="dcterms:W3CDTF">2023-07-22T15:51:30Z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